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80343f7a34d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7aded9bb514ff8"/>
  </p:sldMasterIdLst>
  <p:sldIdLst>
    <p:sldId xmlns:r="http://schemas.openxmlformats.org/officeDocument/2006/relationships" id="256" r:id="Ra1bfa20828bf4975"/>
    <p:sldId xmlns:r="http://schemas.openxmlformats.org/officeDocument/2006/relationships" id="257" r:id="Rc1b74890f32046ae"/>
    <p:sldId xmlns:r="http://schemas.openxmlformats.org/officeDocument/2006/relationships" id="258" r:id="R257d2d0a317f449c"/>
    <p:sldId xmlns:r="http://schemas.openxmlformats.org/officeDocument/2006/relationships" id="259" r:id="R3c8d02b2e54e427e"/>
    <p:sldId xmlns:r="http://schemas.openxmlformats.org/officeDocument/2006/relationships" id="260" r:id="R3b24c4a177af4286"/>
    <p:sldId xmlns:r="http://schemas.openxmlformats.org/officeDocument/2006/relationships" id="261" r:id="R7d67edef36ab42e9"/>
    <p:sldId xmlns:r="http://schemas.openxmlformats.org/officeDocument/2006/relationships" id="262" r:id="R969467e3c38e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aded9bb514ff8" /><Relationship Type="http://schemas.openxmlformats.org/officeDocument/2006/relationships/slide" Target="/ppt/slides/slide1.xml" Id="Ra1bfa20828bf4975" /><Relationship Type="http://schemas.openxmlformats.org/officeDocument/2006/relationships/slide" Target="/ppt/slides/slide2.xml" Id="Rc1b74890f32046ae" /><Relationship Type="http://schemas.openxmlformats.org/officeDocument/2006/relationships/slide" Target="/ppt/slides/slide3.xml" Id="R257d2d0a317f449c" /><Relationship Type="http://schemas.openxmlformats.org/officeDocument/2006/relationships/slide" Target="/ppt/slides/slide4.xml" Id="R3c8d02b2e54e427e" /><Relationship Type="http://schemas.openxmlformats.org/officeDocument/2006/relationships/slide" Target="/ppt/slides/slide5.xml" Id="R3b24c4a177af4286" /><Relationship Type="http://schemas.openxmlformats.org/officeDocument/2006/relationships/slide" Target="/ppt/slides/slide6.xml" Id="R7d67edef36ab42e9" /><Relationship Type="http://schemas.openxmlformats.org/officeDocument/2006/relationships/slide" Target="/ppt/slides/slide7.xml" Id="R969467e3c38e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8eea41f1c43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efc1e59e43fc" /><Relationship Type="http://schemas.openxmlformats.org/officeDocument/2006/relationships/theme" Target="/ppt/slideMasters/theme/theme1.xml" Id="Rbdf36023fb91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0efc1e59e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bc4a9666a4e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4bd14c3ca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5e9fbcfee47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194b7127e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992fa161b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d9bfbf42247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c0ca0f3d1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TRONES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13 284 842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13 423 187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L Aunes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9009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920 161 480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TRONES INVEST AS</a:t>
            </a:r>
          </a:p>
        </p:txBody>
      </p:sp>
    </p:spTree>
  </p:cSld>
  <p:clrMapOvr>
    <a:masterClrMapping xmlns:a="http://schemas.openxmlformats.org/drawingml/2006/main"/>
  </p:clrMapOvr>
</p:sld>
</file>