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3b053fe6a74d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08c75b207b4369"/>
  </p:sldMasterIdLst>
  <p:sldIdLst>
    <p:sldId xmlns:r="http://schemas.openxmlformats.org/officeDocument/2006/relationships" id="256" r:id="Rf87afbf8eef3428b"/>
    <p:sldId xmlns:r="http://schemas.openxmlformats.org/officeDocument/2006/relationships" id="257" r:id="R844c005628e14788"/>
    <p:sldId xmlns:r="http://schemas.openxmlformats.org/officeDocument/2006/relationships" id="258" r:id="R813b695bc1524d51"/>
    <p:sldId xmlns:r="http://schemas.openxmlformats.org/officeDocument/2006/relationships" id="259" r:id="R98f93cb6b2544423"/>
    <p:sldId xmlns:r="http://schemas.openxmlformats.org/officeDocument/2006/relationships" id="260" r:id="R0249e9217a694deb"/>
    <p:sldId xmlns:r="http://schemas.openxmlformats.org/officeDocument/2006/relationships" id="261" r:id="R5e784a7b3bca4f1a"/>
    <p:sldId xmlns:r="http://schemas.openxmlformats.org/officeDocument/2006/relationships" id="262" r:id="R2ae4a195eef248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08c75b207b4369" /><Relationship Type="http://schemas.openxmlformats.org/officeDocument/2006/relationships/slide" Target="/ppt/slides/slide1.xml" Id="Rf87afbf8eef3428b" /><Relationship Type="http://schemas.openxmlformats.org/officeDocument/2006/relationships/slide" Target="/ppt/slides/slide2.xml" Id="R844c005628e14788" /><Relationship Type="http://schemas.openxmlformats.org/officeDocument/2006/relationships/slide" Target="/ppt/slides/slide3.xml" Id="R813b695bc1524d51" /><Relationship Type="http://schemas.openxmlformats.org/officeDocument/2006/relationships/slide" Target="/ppt/slides/slide4.xml" Id="R98f93cb6b2544423" /><Relationship Type="http://schemas.openxmlformats.org/officeDocument/2006/relationships/slide" Target="/ppt/slides/slide5.xml" Id="R0249e9217a694deb" /><Relationship Type="http://schemas.openxmlformats.org/officeDocument/2006/relationships/slide" Target="/ppt/slides/slide6.xml" Id="R5e784a7b3bca4f1a" /><Relationship Type="http://schemas.openxmlformats.org/officeDocument/2006/relationships/slide" Target="/ppt/slides/slide7.xml" Id="R2ae4a195eef248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47755efb3b4f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d987c11164153" /><Relationship Type="http://schemas.openxmlformats.org/officeDocument/2006/relationships/theme" Target="/ppt/slideMasters/theme/theme1.xml" Id="R46d7a217e5174d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5d987c111641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6dd865cc445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7fd5e11cd4d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7534907bf4e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d9aa6cf804f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557f2f67d47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a71a049794a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a6522f4b74a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TRONES INVEST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13 284 842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13 423 187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L Aunes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9009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920 161 480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TRONES INVEST AS</a:t>
            </a:r>
          </a:p>
        </p:txBody>
      </p:sp>
    </p:spTree>
  </p:cSld>
  <p:clrMapOvr>
    <a:masterClrMapping xmlns:a="http://schemas.openxmlformats.org/drawingml/2006/main"/>
  </p:clrMapOvr>
</p:sld>
</file>