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8ca5f28086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913272a0f48bb"/>
  </p:sldMasterIdLst>
  <p:sldIdLst>
    <p:sldId xmlns:r="http://schemas.openxmlformats.org/officeDocument/2006/relationships" id="256" r:id="R040bf722126f4433"/>
    <p:sldId xmlns:r="http://schemas.openxmlformats.org/officeDocument/2006/relationships" id="257" r:id="R35ddfbe117d4404e"/>
    <p:sldId xmlns:r="http://schemas.openxmlformats.org/officeDocument/2006/relationships" id="258" r:id="Ra3c9d44f01744863"/>
    <p:sldId xmlns:r="http://schemas.openxmlformats.org/officeDocument/2006/relationships" id="259" r:id="R3f400600eb984321"/>
    <p:sldId xmlns:r="http://schemas.openxmlformats.org/officeDocument/2006/relationships" id="260" r:id="R1b90ad9774b74ddf"/>
    <p:sldId xmlns:r="http://schemas.openxmlformats.org/officeDocument/2006/relationships" id="261" r:id="Rc725c23677334733"/>
    <p:sldId xmlns:r="http://schemas.openxmlformats.org/officeDocument/2006/relationships" id="262" r:id="Raeef78d5fcfa43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913272a0f48bb" /><Relationship Type="http://schemas.openxmlformats.org/officeDocument/2006/relationships/slide" Target="/ppt/slides/slide1.xml" Id="R040bf722126f4433" /><Relationship Type="http://schemas.openxmlformats.org/officeDocument/2006/relationships/slide" Target="/ppt/slides/slide2.xml" Id="R35ddfbe117d4404e" /><Relationship Type="http://schemas.openxmlformats.org/officeDocument/2006/relationships/slide" Target="/ppt/slides/slide3.xml" Id="Ra3c9d44f01744863" /><Relationship Type="http://schemas.openxmlformats.org/officeDocument/2006/relationships/slide" Target="/ppt/slides/slide4.xml" Id="R3f400600eb984321" /><Relationship Type="http://schemas.openxmlformats.org/officeDocument/2006/relationships/slide" Target="/ppt/slides/slide5.xml" Id="R1b90ad9774b74ddf" /><Relationship Type="http://schemas.openxmlformats.org/officeDocument/2006/relationships/slide" Target="/ppt/slides/slide6.xml" Id="Rc725c23677334733" /><Relationship Type="http://schemas.openxmlformats.org/officeDocument/2006/relationships/slide" Target="/ppt/slides/slide7.xml" Id="Raeef78d5fcfa43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7e4b0ae6d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f0c78381745ee" /><Relationship Type="http://schemas.openxmlformats.org/officeDocument/2006/relationships/theme" Target="/ppt/slideMasters/theme/theme1.xml" Id="R3e68b1e315ba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cf0c78381745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8db7f3083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25f8d9c82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98dc243aa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f39071e9a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1610d40b142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fb838ffaa47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7bbb0bb0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LINDEGAARD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LINDEGAARD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179 691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2 286 930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LINDEGAARD EMIL EVENSEN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Nordhenget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920 160 433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LINDEGAARD HOLDING AS</a:t>
            </a:r>
          </a:p>
        </p:txBody>
      </p:sp>
    </p:spTree>
  </p:cSld>
  <p:clrMapOvr>
    <a:masterClrMapping xmlns:a="http://schemas.openxmlformats.org/drawingml/2006/main"/>
  </p:clrMapOvr>
</p:sld>
</file>