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5d9aefb9b343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382748a53240b0"/>
  </p:sldMasterIdLst>
  <p:sldIdLst>
    <p:sldId xmlns:r="http://schemas.openxmlformats.org/officeDocument/2006/relationships" id="256" r:id="R5f910347040c4702"/>
    <p:sldId xmlns:r="http://schemas.openxmlformats.org/officeDocument/2006/relationships" id="257" r:id="R43b00ac4b1db4b04"/>
    <p:sldId xmlns:r="http://schemas.openxmlformats.org/officeDocument/2006/relationships" id="258" r:id="R48b57fab85004d50"/>
    <p:sldId xmlns:r="http://schemas.openxmlformats.org/officeDocument/2006/relationships" id="259" r:id="R4ec07af1cb6a43e5"/>
    <p:sldId xmlns:r="http://schemas.openxmlformats.org/officeDocument/2006/relationships" id="260" r:id="R1896e2a5e12f4e74"/>
    <p:sldId xmlns:r="http://schemas.openxmlformats.org/officeDocument/2006/relationships" id="261" r:id="R3d8f1e805444435a"/>
    <p:sldId xmlns:r="http://schemas.openxmlformats.org/officeDocument/2006/relationships" id="262" r:id="R7f0afc1189514c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82748a53240b0" /><Relationship Type="http://schemas.openxmlformats.org/officeDocument/2006/relationships/slide" Target="/ppt/slides/slide1.xml" Id="R5f910347040c4702" /><Relationship Type="http://schemas.openxmlformats.org/officeDocument/2006/relationships/slide" Target="/ppt/slides/slide2.xml" Id="R43b00ac4b1db4b04" /><Relationship Type="http://schemas.openxmlformats.org/officeDocument/2006/relationships/slide" Target="/ppt/slides/slide3.xml" Id="R48b57fab85004d50" /><Relationship Type="http://schemas.openxmlformats.org/officeDocument/2006/relationships/slide" Target="/ppt/slides/slide4.xml" Id="R4ec07af1cb6a43e5" /><Relationship Type="http://schemas.openxmlformats.org/officeDocument/2006/relationships/slide" Target="/ppt/slides/slide5.xml" Id="R1896e2a5e12f4e74" /><Relationship Type="http://schemas.openxmlformats.org/officeDocument/2006/relationships/slide" Target="/ppt/slides/slide6.xml" Id="R3d8f1e805444435a" /><Relationship Type="http://schemas.openxmlformats.org/officeDocument/2006/relationships/slide" Target="/ppt/slides/slide7.xml" Id="R7f0afc1189514c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7cfe44b97b44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8355ec6124adc" /><Relationship Type="http://schemas.openxmlformats.org/officeDocument/2006/relationships/theme" Target="/ppt/slideMasters/theme/theme1.xml" Id="Rbe3d9ebdb92547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08355ec6124ad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9a3650e5b49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c5c930d7340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0710c12024c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99a33135e44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53866f5154e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7706ccdbb442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7d11b31174c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MIDLOG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MIDLOG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MIDLOG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MIDLOG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MIDLOG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MIDLOG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2 940 500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2 660 434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2 080 142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191 867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776 804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MIDLOG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MIDGARD PARTNERS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LAPSETORVET INVEST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KOLONNAB AB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SKAGET INVEST AS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MIDLOG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920 159 893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MIDLOG AS</a:t>
            </a:r>
          </a:p>
        </p:txBody>
      </p:sp>
    </p:spTree>
  </p:cSld>
  <p:clrMapOvr>
    <a:masterClrMapping xmlns:a="http://schemas.openxmlformats.org/drawingml/2006/main"/>
  </p:clrMapOvr>
</p:sld>
</file>