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62f91f819049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f484529dec4d83"/>
  </p:sldMasterIdLst>
  <p:sldIdLst>
    <p:sldId xmlns:r="http://schemas.openxmlformats.org/officeDocument/2006/relationships" id="256" r:id="R8775bfc79f3e4a16"/>
    <p:sldId xmlns:r="http://schemas.openxmlformats.org/officeDocument/2006/relationships" id="257" r:id="Re5efe4641083491c"/>
    <p:sldId xmlns:r="http://schemas.openxmlformats.org/officeDocument/2006/relationships" id="258" r:id="R2e5b98e0d9b64bb4"/>
    <p:sldId xmlns:r="http://schemas.openxmlformats.org/officeDocument/2006/relationships" id="259" r:id="R492083a48033404f"/>
    <p:sldId xmlns:r="http://schemas.openxmlformats.org/officeDocument/2006/relationships" id="260" r:id="R282a2da58158473b"/>
    <p:sldId xmlns:r="http://schemas.openxmlformats.org/officeDocument/2006/relationships" id="261" r:id="R30f0543329554a69"/>
    <p:sldId xmlns:r="http://schemas.openxmlformats.org/officeDocument/2006/relationships" id="262" r:id="R6129092b53ea46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f484529dec4d83" /><Relationship Type="http://schemas.openxmlformats.org/officeDocument/2006/relationships/slide" Target="/ppt/slides/slide1.xml" Id="R8775bfc79f3e4a16" /><Relationship Type="http://schemas.openxmlformats.org/officeDocument/2006/relationships/slide" Target="/ppt/slides/slide2.xml" Id="Re5efe4641083491c" /><Relationship Type="http://schemas.openxmlformats.org/officeDocument/2006/relationships/slide" Target="/ppt/slides/slide3.xml" Id="R2e5b98e0d9b64bb4" /><Relationship Type="http://schemas.openxmlformats.org/officeDocument/2006/relationships/slide" Target="/ppt/slides/slide4.xml" Id="R492083a48033404f" /><Relationship Type="http://schemas.openxmlformats.org/officeDocument/2006/relationships/slide" Target="/ppt/slides/slide5.xml" Id="R282a2da58158473b" /><Relationship Type="http://schemas.openxmlformats.org/officeDocument/2006/relationships/slide" Target="/ppt/slides/slide6.xml" Id="R30f0543329554a69" /><Relationship Type="http://schemas.openxmlformats.org/officeDocument/2006/relationships/slide" Target="/ppt/slides/slide7.xml" Id="R6129092b53ea46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12c911dc7849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669003e21458c" /><Relationship Type="http://schemas.openxmlformats.org/officeDocument/2006/relationships/theme" Target="/ppt/slideMasters/theme/theme1.xml" Id="R134e380f9d8241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9669003e2145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1d0c54d1e4e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1c14d43a54f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4948408a14b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c8b42b08548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02976055f4a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83e54768e4f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87f8446534a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OLESTAD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STÅLE OLESTAD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Ståle Olestad Hansen, Arnljot Gellines vei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920 158 633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OLESTAD HOLDING AS</a:t>
            </a:r>
          </a:p>
        </p:txBody>
      </p:sp>
    </p:spTree>
  </p:cSld>
  <p:clrMapOvr>
    <a:masterClrMapping xmlns:a="http://schemas.openxmlformats.org/drawingml/2006/main"/>
  </p:clrMapOvr>
</p:sld>
</file>