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935b624ed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1638ef5554628"/>
  </p:sldMasterIdLst>
  <p:sldIdLst>
    <p:sldId xmlns:r="http://schemas.openxmlformats.org/officeDocument/2006/relationships" id="256" r:id="Ra04c13f12dff4a30"/>
    <p:sldId xmlns:r="http://schemas.openxmlformats.org/officeDocument/2006/relationships" id="257" r:id="Rc9b57e9aad42446b"/>
    <p:sldId xmlns:r="http://schemas.openxmlformats.org/officeDocument/2006/relationships" id="258" r:id="R6c1b902cfd0c4a50"/>
    <p:sldId xmlns:r="http://schemas.openxmlformats.org/officeDocument/2006/relationships" id="259" r:id="R1a7bda4d9bee427b"/>
    <p:sldId xmlns:r="http://schemas.openxmlformats.org/officeDocument/2006/relationships" id="260" r:id="R7eeb590799a14c45"/>
    <p:sldId xmlns:r="http://schemas.openxmlformats.org/officeDocument/2006/relationships" id="261" r:id="R2c48090a6b824c2b"/>
    <p:sldId xmlns:r="http://schemas.openxmlformats.org/officeDocument/2006/relationships" id="262" r:id="Rc8313397346d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1638ef5554628" /><Relationship Type="http://schemas.openxmlformats.org/officeDocument/2006/relationships/slide" Target="/ppt/slides/slide1.xml" Id="Ra04c13f12dff4a30" /><Relationship Type="http://schemas.openxmlformats.org/officeDocument/2006/relationships/slide" Target="/ppt/slides/slide2.xml" Id="Rc9b57e9aad42446b" /><Relationship Type="http://schemas.openxmlformats.org/officeDocument/2006/relationships/slide" Target="/ppt/slides/slide3.xml" Id="R6c1b902cfd0c4a50" /><Relationship Type="http://schemas.openxmlformats.org/officeDocument/2006/relationships/slide" Target="/ppt/slides/slide4.xml" Id="R1a7bda4d9bee427b" /><Relationship Type="http://schemas.openxmlformats.org/officeDocument/2006/relationships/slide" Target="/ppt/slides/slide5.xml" Id="R7eeb590799a14c45" /><Relationship Type="http://schemas.openxmlformats.org/officeDocument/2006/relationships/slide" Target="/ppt/slides/slide6.xml" Id="R2c48090a6b824c2b" /><Relationship Type="http://schemas.openxmlformats.org/officeDocument/2006/relationships/slide" Target="/ppt/slides/slide7.xml" Id="Rc8313397346d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c87383ee4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0b2f933c4b84" /><Relationship Type="http://schemas.openxmlformats.org/officeDocument/2006/relationships/theme" Target="/ppt/slideMasters/theme/theme1.xml" Id="R29bf25ece6c2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90b2f933c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2cd14081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8ae08c92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87a04cd9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6b4a08939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f9cbe49a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4a355740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a938aa25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