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69ffa6151e42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05e9fa227946af"/>
  </p:sldMasterIdLst>
  <p:sldIdLst>
    <p:sldId xmlns:r="http://schemas.openxmlformats.org/officeDocument/2006/relationships" id="256" r:id="Rdced41760d114757"/>
    <p:sldId xmlns:r="http://schemas.openxmlformats.org/officeDocument/2006/relationships" id="257" r:id="R5dea700ab63347d4"/>
    <p:sldId xmlns:r="http://schemas.openxmlformats.org/officeDocument/2006/relationships" id="258" r:id="Rdeef727265194a36"/>
    <p:sldId xmlns:r="http://schemas.openxmlformats.org/officeDocument/2006/relationships" id="259" r:id="Rbab8dec84bab49ae"/>
    <p:sldId xmlns:r="http://schemas.openxmlformats.org/officeDocument/2006/relationships" id="260" r:id="Re8988a2c6e00462b"/>
    <p:sldId xmlns:r="http://schemas.openxmlformats.org/officeDocument/2006/relationships" id="261" r:id="Re120b4d3159c43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05e9fa227946af" /><Relationship Type="http://schemas.openxmlformats.org/officeDocument/2006/relationships/slide" Target="/ppt/slides/slide1.xml" Id="Rdced41760d114757" /><Relationship Type="http://schemas.openxmlformats.org/officeDocument/2006/relationships/slide" Target="/ppt/slides/slide2.xml" Id="R5dea700ab63347d4" /><Relationship Type="http://schemas.openxmlformats.org/officeDocument/2006/relationships/slide" Target="/ppt/slides/slide3.xml" Id="Rdeef727265194a36" /><Relationship Type="http://schemas.openxmlformats.org/officeDocument/2006/relationships/slide" Target="/ppt/slides/slide4.xml" Id="Rbab8dec84bab49ae" /><Relationship Type="http://schemas.openxmlformats.org/officeDocument/2006/relationships/slide" Target="/ppt/slides/slide5.xml" Id="Re8988a2c6e00462b" /><Relationship Type="http://schemas.openxmlformats.org/officeDocument/2006/relationships/slide" Target="/ppt/slides/slide6.xml" Id="Re120b4d3159c43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ecf72d0e7f40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5ec066e21420e" /><Relationship Type="http://schemas.openxmlformats.org/officeDocument/2006/relationships/theme" Target="/ppt/slideMasters/theme/theme1.xml" Id="Rbb259334c390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65ec066e2142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b9e6828b942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f9965007e42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f78d8be8f4f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0a647957546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615087dac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8a5fb27a34e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GENS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GENS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NORMANN JOHANSSEN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NORMANN JOHANSSEN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FROHOLDT JOHANSSEN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NORA FROHOLDT JOHANSSEN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Bærumsveien 375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GENS INVEST AS</a:t>
            </a:r>
          </a:p>
        </p:txBody>
      </p:sp>
    </p:spTree>
  </p:cSld>
  <p:clrMapOvr>
    <a:masterClrMapping xmlns:a="http://schemas.openxmlformats.org/drawingml/2006/main"/>
  </p:clrMapOvr>
</p:sld>
</file>