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123a432424a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4b438292c4a31"/>
  </p:sldMasterIdLst>
  <p:sldIdLst>
    <p:sldId xmlns:r="http://schemas.openxmlformats.org/officeDocument/2006/relationships" id="256" r:id="R34b1417269244906"/>
    <p:sldId xmlns:r="http://schemas.openxmlformats.org/officeDocument/2006/relationships" id="257" r:id="R277dc1e51a0d4737"/>
    <p:sldId xmlns:r="http://schemas.openxmlformats.org/officeDocument/2006/relationships" id="258" r:id="R29d2e204b4ee4135"/>
    <p:sldId xmlns:r="http://schemas.openxmlformats.org/officeDocument/2006/relationships" id="259" r:id="R4a1a94259be14873"/>
    <p:sldId xmlns:r="http://schemas.openxmlformats.org/officeDocument/2006/relationships" id="260" r:id="Ra4ad7e41c6e5443c"/>
    <p:sldId xmlns:r="http://schemas.openxmlformats.org/officeDocument/2006/relationships" id="261" r:id="R63f32dfacbe8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4b438292c4a31" /><Relationship Type="http://schemas.openxmlformats.org/officeDocument/2006/relationships/slide" Target="/ppt/slides/slide1.xml" Id="R34b1417269244906" /><Relationship Type="http://schemas.openxmlformats.org/officeDocument/2006/relationships/slide" Target="/ppt/slides/slide2.xml" Id="R277dc1e51a0d4737" /><Relationship Type="http://schemas.openxmlformats.org/officeDocument/2006/relationships/slide" Target="/ppt/slides/slide3.xml" Id="R29d2e204b4ee4135" /><Relationship Type="http://schemas.openxmlformats.org/officeDocument/2006/relationships/slide" Target="/ppt/slides/slide4.xml" Id="R4a1a94259be14873" /><Relationship Type="http://schemas.openxmlformats.org/officeDocument/2006/relationships/slide" Target="/ppt/slides/slide5.xml" Id="Ra4ad7e41c6e5443c" /><Relationship Type="http://schemas.openxmlformats.org/officeDocument/2006/relationships/slide" Target="/ppt/slides/slide6.xml" Id="R63f32dfacbe8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cc956ccf4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0dbfa29f44d1c" /><Relationship Type="http://schemas.openxmlformats.org/officeDocument/2006/relationships/theme" Target="/ppt/slideMasters/theme/theme1.xml" Id="Rcc1ed7edbb034b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40dbfa29f4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0a1b84ebe42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923701b23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6250a60e7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f631f216d48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5ac14bafe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7e0987845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