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5c8f4421f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7f32f95f104626"/>
  </p:sldMasterIdLst>
  <p:sldIdLst>
    <p:sldId xmlns:r="http://schemas.openxmlformats.org/officeDocument/2006/relationships" id="256" r:id="R631e9cb2b6584250"/>
    <p:sldId xmlns:r="http://schemas.openxmlformats.org/officeDocument/2006/relationships" id="257" r:id="R318a7296a03140f4"/>
    <p:sldId xmlns:r="http://schemas.openxmlformats.org/officeDocument/2006/relationships" id="258" r:id="R81f3d87d6a674372"/>
    <p:sldId xmlns:r="http://schemas.openxmlformats.org/officeDocument/2006/relationships" id="259" r:id="Rb20f28fc6df74104"/>
    <p:sldId xmlns:r="http://schemas.openxmlformats.org/officeDocument/2006/relationships" id="260" r:id="R36aabc5f2a0e4b46"/>
    <p:sldId xmlns:r="http://schemas.openxmlformats.org/officeDocument/2006/relationships" id="261" r:id="R9dcf368a345a4aa8"/>
    <p:sldId xmlns:r="http://schemas.openxmlformats.org/officeDocument/2006/relationships" id="262" r:id="R4a65f831a108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f32f95f104626" /><Relationship Type="http://schemas.openxmlformats.org/officeDocument/2006/relationships/slide" Target="/ppt/slides/slide1.xml" Id="R631e9cb2b6584250" /><Relationship Type="http://schemas.openxmlformats.org/officeDocument/2006/relationships/slide" Target="/ppt/slides/slide2.xml" Id="R318a7296a03140f4" /><Relationship Type="http://schemas.openxmlformats.org/officeDocument/2006/relationships/slide" Target="/ppt/slides/slide3.xml" Id="R81f3d87d6a674372" /><Relationship Type="http://schemas.openxmlformats.org/officeDocument/2006/relationships/slide" Target="/ppt/slides/slide4.xml" Id="Rb20f28fc6df74104" /><Relationship Type="http://schemas.openxmlformats.org/officeDocument/2006/relationships/slide" Target="/ppt/slides/slide5.xml" Id="R36aabc5f2a0e4b46" /><Relationship Type="http://schemas.openxmlformats.org/officeDocument/2006/relationships/slide" Target="/ppt/slides/slide6.xml" Id="R9dcf368a345a4aa8" /><Relationship Type="http://schemas.openxmlformats.org/officeDocument/2006/relationships/slide" Target="/ppt/slides/slide7.xml" Id="R4a65f831a108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e239b3f41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653c52fc54bdc" /><Relationship Type="http://schemas.openxmlformats.org/officeDocument/2006/relationships/theme" Target="/ppt/slideMasters/theme/theme1.xml" Id="R63da4c720f36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653c52fc5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285b9b36a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45b83a60b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bb7879c4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e248264a6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3a5b0ea77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20c0cdcae40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8a5d37b61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GFF BLUWRAP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GFF BLUWRAP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−2 487 272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FRESH FOODS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920 157 955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GFF BLUWRAP NORWAY AS</a:t>
            </a:r>
          </a:p>
        </p:txBody>
      </p:sp>
    </p:spTree>
  </p:cSld>
  <p:clrMapOvr>
    <a:masterClrMapping xmlns:a="http://schemas.openxmlformats.org/drawingml/2006/main"/>
  </p:clrMapOvr>
</p:sld>
</file>