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84e8ee82c64b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24a29f82854672"/>
  </p:sldMasterIdLst>
  <p:sldIdLst>
    <p:sldId xmlns:r="http://schemas.openxmlformats.org/officeDocument/2006/relationships" id="256" r:id="Rbc1f5c64ae9e47e4"/>
    <p:sldId xmlns:r="http://schemas.openxmlformats.org/officeDocument/2006/relationships" id="257" r:id="R283eea05ced34e88"/>
    <p:sldId xmlns:r="http://schemas.openxmlformats.org/officeDocument/2006/relationships" id="258" r:id="Rc57919f0d5344c4a"/>
    <p:sldId xmlns:r="http://schemas.openxmlformats.org/officeDocument/2006/relationships" id="259" r:id="Re09188261a544699"/>
    <p:sldId xmlns:r="http://schemas.openxmlformats.org/officeDocument/2006/relationships" id="260" r:id="Rccaa2def65cc40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24a29f82854672" /><Relationship Type="http://schemas.openxmlformats.org/officeDocument/2006/relationships/slide" Target="/ppt/slides/slide1.xml" Id="Rbc1f5c64ae9e47e4" /><Relationship Type="http://schemas.openxmlformats.org/officeDocument/2006/relationships/slide" Target="/ppt/slides/slide2.xml" Id="R283eea05ced34e88" /><Relationship Type="http://schemas.openxmlformats.org/officeDocument/2006/relationships/slide" Target="/ppt/slides/slide3.xml" Id="Rc57919f0d5344c4a" /><Relationship Type="http://schemas.openxmlformats.org/officeDocument/2006/relationships/slide" Target="/ppt/slides/slide4.xml" Id="Re09188261a544699" /><Relationship Type="http://schemas.openxmlformats.org/officeDocument/2006/relationships/slide" Target="/ppt/slides/slide5.xml" Id="Rccaa2def65cc40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dd3bdef73047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a8ef4576248d9" /><Relationship Type="http://schemas.openxmlformats.org/officeDocument/2006/relationships/theme" Target="/ppt/slideMasters/theme/theme1.xml" Id="R9b0e4cfe710a46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aa8ef4576248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df30bacef4b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f76f523f54e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ce87f47c44a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efc86144b4b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36063be3745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NORDEA BANK ABP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NORDEA BANK ABP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NORDEA BANK ABP ble etablert [år] og holder til i Fi-00020 Nordea Helsinki.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NORDEA BANK ABP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NORDEA BANK ABP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NORDEA BANK ABP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Hamnbanegatan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Fi-00020 Nordea Helsinki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920 156 762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NORDEA BANK ABP</a:t>
            </a:r>
          </a:p>
        </p:txBody>
      </p:sp>
    </p:spTree>
  </p:cSld>
  <p:clrMapOvr>
    <a:masterClrMapping xmlns:a="http://schemas.openxmlformats.org/drawingml/2006/main"/>
  </p:clrMapOvr>
</p:sld>
</file>