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5ddfa94aba4e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458696a6004e89"/>
  </p:sldMasterIdLst>
  <p:sldIdLst>
    <p:sldId xmlns:r="http://schemas.openxmlformats.org/officeDocument/2006/relationships" id="256" r:id="R7b0f22972f624912"/>
    <p:sldId xmlns:r="http://schemas.openxmlformats.org/officeDocument/2006/relationships" id="257" r:id="R27f3a3cada6246a7"/>
    <p:sldId xmlns:r="http://schemas.openxmlformats.org/officeDocument/2006/relationships" id="258" r:id="Re2c112a60b264bf4"/>
    <p:sldId xmlns:r="http://schemas.openxmlformats.org/officeDocument/2006/relationships" id="259" r:id="Ra73113246cc74015"/>
    <p:sldId xmlns:r="http://schemas.openxmlformats.org/officeDocument/2006/relationships" id="260" r:id="Re16015732fd94cbf"/>
    <p:sldId xmlns:r="http://schemas.openxmlformats.org/officeDocument/2006/relationships" id="261" r:id="R59440f946ea54e94"/>
    <p:sldId xmlns:r="http://schemas.openxmlformats.org/officeDocument/2006/relationships" id="262" r:id="Ra5d142f1505943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458696a6004e89" /><Relationship Type="http://schemas.openxmlformats.org/officeDocument/2006/relationships/slide" Target="/ppt/slides/slide1.xml" Id="R7b0f22972f624912" /><Relationship Type="http://schemas.openxmlformats.org/officeDocument/2006/relationships/slide" Target="/ppt/slides/slide2.xml" Id="R27f3a3cada6246a7" /><Relationship Type="http://schemas.openxmlformats.org/officeDocument/2006/relationships/slide" Target="/ppt/slides/slide3.xml" Id="Re2c112a60b264bf4" /><Relationship Type="http://schemas.openxmlformats.org/officeDocument/2006/relationships/slide" Target="/ppt/slides/slide4.xml" Id="Ra73113246cc74015" /><Relationship Type="http://schemas.openxmlformats.org/officeDocument/2006/relationships/slide" Target="/ppt/slides/slide5.xml" Id="Re16015732fd94cbf" /><Relationship Type="http://schemas.openxmlformats.org/officeDocument/2006/relationships/slide" Target="/ppt/slides/slide6.xml" Id="R59440f946ea54e94" /><Relationship Type="http://schemas.openxmlformats.org/officeDocument/2006/relationships/slide" Target="/ppt/slides/slide7.xml" Id="Ra5d142f1505943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16620479f441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d3ed922e44717" /><Relationship Type="http://schemas.openxmlformats.org/officeDocument/2006/relationships/theme" Target="/ppt/slideMasters/theme/theme1.xml" Id="R1265e30177334c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dd3ed922e447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ab766cec004b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0543014fd4b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3a5181d5649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568600fae4a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21e9fb6b749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f6de94e784e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d5cef8c2648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SCANTEX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SCANTEX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SCANTEX AS ble etablert [år] og holder til i Sirevåg.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SCANTEX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SCANTEX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SCANTEX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1 941 578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1 167 345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910 361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941 078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1 345 180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SCANTEX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MATHIESEN JUST HOLTH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SCANTEX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Holmafjellet 40A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4364 Sirevåg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920 156 010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SCANTEX AS</a:t>
            </a:r>
          </a:p>
        </p:txBody>
      </p:sp>
    </p:spTree>
  </p:cSld>
  <p:clrMapOvr>
    <a:masterClrMapping xmlns:a="http://schemas.openxmlformats.org/drawingml/2006/main"/>
  </p:clrMapOvr>
</p:sld>
</file>