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3fb5d4aa2447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8c8338d4594202"/>
  </p:sldMasterIdLst>
  <p:sldIdLst>
    <p:sldId xmlns:r="http://schemas.openxmlformats.org/officeDocument/2006/relationships" id="256" r:id="R4d07f20b1a9447fa"/>
    <p:sldId xmlns:r="http://schemas.openxmlformats.org/officeDocument/2006/relationships" id="257" r:id="Rfcdc072538e94c15"/>
    <p:sldId xmlns:r="http://schemas.openxmlformats.org/officeDocument/2006/relationships" id="258" r:id="R12008a30959d4946"/>
    <p:sldId xmlns:r="http://schemas.openxmlformats.org/officeDocument/2006/relationships" id="259" r:id="R9225ad3085c540a6"/>
    <p:sldId xmlns:r="http://schemas.openxmlformats.org/officeDocument/2006/relationships" id="260" r:id="Re8182ce9f6fd4dc7"/>
    <p:sldId xmlns:r="http://schemas.openxmlformats.org/officeDocument/2006/relationships" id="261" r:id="R6182d8fdacbf4e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8c8338d4594202" /><Relationship Type="http://schemas.openxmlformats.org/officeDocument/2006/relationships/slide" Target="/ppt/slides/slide1.xml" Id="R4d07f20b1a9447fa" /><Relationship Type="http://schemas.openxmlformats.org/officeDocument/2006/relationships/slide" Target="/ppt/slides/slide2.xml" Id="Rfcdc072538e94c15" /><Relationship Type="http://schemas.openxmlformats.org/officeDocument/2006/relationships/slide" Target="/ppt/slides/slide3.xml" Id="R12008a30959d4946" /><Relationship Type="http://schemas.openxmlformats.org/officeDocument/2006/relationships/slide" Target="/ppt/slides/slide4.xml" Id="R9225ad3085c540a6" /><Relationship Type="http://schemas.openxmlformats.org/officeDocument/2006/relationships/slide" Target="/ppt/slides/slide5.xml" Id="Re8182ce9f6fd4dc7" /><Relationship Type="http://schemas.openxmlformats.org/officeDocument/2006/relationships/slide" Target="/ppt/slides/slide6.xml" Id="R6182d8fdacbf4e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60e3113c6246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82d20e7c748d5" /><Relationship Type="http://schemas.openxmlformats.org/officeDocument/2006/relationships/theme" Target="/ppt/slideMasters/theme/theme1.xml" Id="R69ca80eb56284c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082d20e7c748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86124e03c49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4c9d72c344c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897f2dd374d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99446537c47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7ce019e8349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3adcc48a343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 RØRSERVICE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5 000 009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−627 796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−651 839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−551 839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437 350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920 154 670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 RØRSERVICE AS</a:t>
            </a:r>
          </a:p>
        </p:txBody>
      </p:sp>
    </p:spTree>
  </p:cSld>
  <p:clrMapOvr>
    <a:masterClrMapping xmlns:a="http://schemas.openxmlformats.org/drawingml/2006/main"/>
  </p:clrMapOvr>
</p:sld>
</file>