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5dc3e8d3184d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bd3b324ed44439"/>
  </p:sldMasterIdLst>
  <p:sldIdLst>
    <p:sldId xmlns:r="http://schemas.openxmlformats.org/officeDocument/2006/relationships" id="256" r:id="Rd1410958bd834f57"/>
    <p:sldId xmlns:r="http://schemas.openxmlformats.org/officeDocument/2006/relationships" id="257" r:id="R55852a2c26e84dda"/>
    <p:sldId xmlns:r="http://schemas.openxmlformats.org/officeDocument/2006/relationships" id="258" r:id="R0e1f398abd764a4d"/>
    <p:sldId xmlns:r="http://schemas.openxmlformats.org/officeDocument/2006/relationships" id="259" r:id="R1c0060c663804080"/>
    <p:sldId xmlns:r="http://schemas.openxmlformats.org/officeDocument/2006/relationships" id="260" r:id="R14c68bb9b0a247c7"/>
    <p:sldId xmlns:r="http://schemas.openxmlformats.org/officeDocument/2006/relationships" id="261" r:id="R5e5bd96eed734246"/>
    <p:sldId xmlns:r="http://schemas.openxmlformats.org/officeDocument/2006/relationships" id="262" r:id="R6d50d3fef4c44a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bd3b324ed44439" /><Relationship Type="http://schemas.openxmlformats.org/officeDocument/2006/relationships/slide" Target="/ppt/slides/slide1.xml" Id="Rd1410958bd834f57" /><Relationship Type="http://schemas.openxmlformats.org/officeDocument/2006/relationships/slide" Target="/ppt/slides/slide2.xml" Id="R55852a2c26e84dda" /><Relationship Type="http://schemas.openxmlformats.org/officeDocument/2006/relationships/slide" Target="/ppt/slides/slide3.xml" Id="R0e1f398abd764a4d" /><Relationship Type="http://schemas.openxmlformats.org/officeDocument/2006/relationships/slide" Target="/ppt/slides/slide4.xml" Id="R1c0060c663804080" /><Relationship Type="http://schemas.openxmlformats.org/officeDocument/2006/relationships/slide" Target="/ppt/slides/slide5.xml" Id="R14c68bb9b0a247c7" /><Relationship Type="http://schemas.openxmlformats.org/officeDocument/2006/relationships/slide" Target="/ppt/slides/slide6.xml" Id="R5e5bd96eed734246" /><Relationship Type="http://schemas.openxmlformats.org/officeDocument/2006/relationships/slide" Target="/ppt/slides/slide7.xml" Id="R6d50d3fef4c44a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a7e2872a2a40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b73dc5eb34a6f" /><Relationship Type="http://schemas.openxmlformats.org/officeDocument/2006/relationships/theme" Target="/ppt/slideMasters/theme/theme1.xml" Id="R8aae662a023a43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5b73dc5eb34a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573da813d4d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e06b5b66943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db97ca3164d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215bbe75543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23a2b6e9245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57c04f48d4f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51fe99b9847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HIGH END PROPERTIES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 END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HIGH END PROPERTIES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 END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 END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 END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−321 055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26 512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 END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VUUREN CATHRINE VAN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VUUREN HANS JÖRGEN VAN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 END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920 154 352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 END PROPERTIES AS</a:t>
            </a:r>
          </a:p>
        </p:txBody>
      </p:sp>
    </p:spTree>
  </p:cSld>
  <p:clrMapOvr>
    <a:masterClrMapping xmlns:a="http://schemas.openxmlformats.org/drawingml/2006/main"/>
  </p:clrMapOvr>
</p:sld>
</file>