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d9d1e543d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fe1e4b0c64d7b"/>
  </p:sldMasterIdLst>
  <p:sldIdLst>
    <p:sldId xmlns:r="http://schemas.openxmlformats.org/officeDocument/2006/relationships" id="256" r:id="R85d4c2e6fdfb4adc"/>
    <p:sldId xmlns:r="http://schemas.openxmlformats.org/officeDocument/2006/relationships" id="257" r:id="Rf034b536847d4bff"/>
    <p:sldId xmlns:r="http://schemas.openxmlformats.org/officeDocument/2006/relationships" id="258" r:id="R3ceaffc83bbf44a8"/>
    <p:sldId xmlns:r="http://schemas.openxmlformats.org/officeDocument/2006/relationships" id="259" r:id="R7d5184f47711440e"/>
    <p:sldId xmlns:r="http://schemas.openxmlformats.org/officeDocument/2006/relationships" id="260" r:id="R3995116a495c407a"/>
    <p:sldId xmlns:r="http://schemas.openxmlformats.org/officeDocument/2006/relationships" id="261" r:id="Rd8f9a5dc7afb4a45"/>
    <p:sldId xmlns:r="http://schemas.openxmlformats.org/officeDocument/2006/relationships" id="262" r:id="Rfc3919cf35d545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fe1e4b0c64d7b" /><Relationship Type="http://schemas.openxmlformats.org/officeDocument/2006/relationships/slide" Target="/ppt/slides/slide1.xml" Id="R85d4c2e6fdfb4adc" /><Relationship Type="http://schemas.openxmlformats.org/officeDocument/2006/relationships/slide" Target="/ppt/slides/slide2.xml" Id="Rf034b536847d4bff" /><Relationship Type="http://schemas.openxmlformats.org/officeDocument/2006/relationships/slide" Target="/ppt/slides/slide3.xml" Id="R3ceaffc83bbf44a8" /><Relationship Type="http://schemas.openxmlformats.org/officeDocument/2006/relationships/slide" Target="/ppt/slides/slide4.xml" Id="R7d5184f47711440e" /><Relationship Type="http://schemas.openxmlformats.org/officeDocument/2006/relationships/slide" Target="/ppt/slides/slide5.xml" Id="R3995116a495c407a" /><Relationship Type="http://schemas.openxmlformats.org/officeDocument/2006/relationships/slide" Target="/ppt/slides/slide6.xml" Id="Rd8f9a5dc7afb4a45" /><Relationship Type="http://schemas.openxmlformats.org/officeDocument/2006/relationships/slide" Target="/ppt/slides/slide7.xml" Id="Rfc3919cf35d545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096b115d5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37db221d24b15" /><Relationship Type="http://schemas.openxmlformats.org/officeDocument/2006/relationships/theme" Target="/ppt/slideMasters/theme/theme1.xml" Id="R02ef6d27b7f94d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37db221d2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4a67a23a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1310816394c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ca82460b3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c3f35ec80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bf4a1918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717209d6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fd26105f64a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CEMIKO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CEMIKO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1 707 959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1 583 543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ANNIKEN TOIKKA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VIGGO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920 153 720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CEMIKO AS</a:t>
            </a:r>
          </a:p>
        </p:txBody>
      </p:sp>
    </p:spTree>
  </p:cSld>
  <p:clrMapOvr>
    <a:masterClrMapping xmlns:a="http://schemas.openxmlformats.org/drawingml/2006/main"/>
  </p:clrMapOvr>
</p:sld>
</file>