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21caa23e64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9f5a1e2c434d6a"/>
  </p:sldMasterIdLst>
  <p:sldIdLst>
    <p:sldId xmlns:r="http://schemas.openxmlformats.org/officeDocument/2006/relationships" id="256" r:id="R343c61bd7c9644d0"/>
    <p:sldId xmlns:r="http://schemas.openxmlformats.org/officeDocument/2006/relationships" id="257" r:id="Re42a3d494da8488f"/>
    <p:sldId xmlns:r="http://schemas.openxmlformats.org/officeDocument/2006/relationships" id="258" r:id="Rb4cba949981f4284"/>
    <p:sldId xmlns:r="http://schemas.openxmlformats.org/officeDocument/2006/relationships" id="259" r:id="R28b942b298bf4b16"/>
    <p:sldId xmlns:r="http://schemas.openxmlformats.org/officeDocument/2006/relationships" id="260" r:id="R6b8680c07c7f4cea"/>
    <p:sldId xmlns:r="http://schemas.openxmlformats.org/officeDocument/2006/relationships" id="261" r:id="Rddb58b956ece44c4"/>
    <p:sldId xmlns:r="http://schemas.openxmlformats.org/officeDocument/2006/relationships" id="262" r:id="Rc9a44db5b915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f5a1e2c434d6a" /><Relationship Type="http://schemas.openxmlformats.org/officeDocument/2006/relationships/slide" Target="/ppt/slides/slide1.xml" Id="R343c61bd7c9644d0" /><Relationship Type="http://schemas.openxmlformats.org/officeDocument/2006/relationships/slide" Target="/ppt/slides/slide2.xml" Id="Re42a3d494da8488f" /><Relationship Type="http://schemas.openxmlformats.org/officeDocument/2006/relationships/slide" Target="/ppt/slides/slide3.xml" Id="Rb4cba949981f4284" /><Relationship Type="http://schemas.openxmlformats.org/officeDocument/2006/relationships/slide" Target="/ppt/slides/slide4.xml" Id="R28b942b298bf4b16" /><Relationship Type="http://schemas.openxmlformats.org/officeDocument/2006/relationships/slide" Target="/ppt/slides/slide5.xml" Id="R6b8680c07c7f4cea" /><Relationship Type="http://schemas.openxmlformats.org/officeDocument/2006/relationships/slide" Target="/ppt/slides/slide6.xml" Id="Rddb58b956ece44c4" /><Relationship Type="http://schemas.openxmlformats.org/officeDocument/2006/relationships/slide" Target="/ppt/slides/slide7.xml" Id="Rc9a44db5b915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3f306184342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b44f15ceb443f" /><Relationship Type="http://schemas.openxmlformats.org/officeDocument/2006/relationships/theme" Target="/ppt/slideMasters/theme/theme1.xml" Id="R78dff50330de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b44f15ceb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eb167c2e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0ab0d74a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87eadc71c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afc684081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5f60211c641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4400eb95b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f93a6bd1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E.A. SMITH STOKMARKNES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E.A. SMITH STOKMARKNES EIENDOM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812 074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15 400 615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A SMITHS STIFTELSE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Heggstadmoen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post@smith.no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www.smith.no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920 152 732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E.A. SMITH STOKMARKNES EIENDOM AS</a:t>
            </a:r>
          </a:p>
        </p:txBody>
      </p:sp>
    </p:spTree>
  </p:cSld>
  <p:clrMapOvr>
    <a:masterClrMapping xmlns:a="http://schemas.openxmlformats.org/drawingml/2006/main"/>
  </p:clrMapOvr>
</p:sld>
</file>