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181df086c44d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0ad94f03804081"/>
  </p:sldMasterIdLst>
  <p:sldIdLst>
    <p:sldId xmlns:r="http://schemas.openxmlformats.org/officeDocument/2006/relationships" id="256" r:id="R0c41a270a0f646c5"/>
    <p:sldId xmlns:r="http://schemas.openxmlformats.org/officeDocument/2006/relationships" id="257" r:id="R2e3bc4aa99464a9e"/>
    <p:sldId xmlns:r="http://schemas.openxmlformats.org/officeDocument/2006/relationships" id="258" r:id="Ra61a65388e474870"/>
    <p:sldId xmlns:r="http://schemas.openxmlformats.org/officeDocument/2006/relationships" id="259" r:id="R40612fed29884d8e"/>
    <p:sldId xmlns:r="http://schemas.openxmlformats.org/officeDocument/2006/relationships" id="260" r:id="Rd375adad43734b66"/>
    <p:sldId xmlns:r="http://schemas.openxmlformats.org/officeDocument/2006/relationships" id="261" r:id="R022c6325aea04ff3"/>
    <p:sldId xmlns:r="http://schemas.openxmlformats.org/officeDocument/2006/relationships" id="262" r:id="Rcfde8eeec5a740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0ad94f03804081" /><Relationship Type="http://schemas.openxmlformats.org/officeDocument/2006/relationships/slide" Target="/ppt/slides/slide1.xml" Id="R0c41a270a0f646c5" /><Relationship Type="http://schemas.openxmlformats.org/officeDocument/2006/relationships/slide" Target="/ppt/slides/slide2.xml" Id="R2e3bc4aa99464a9e" /><Relationship Type="http://schemas.openxmlformats.org/officeDocument/2006/relationships/slide" Target="/ppt/slides/slide3.xml" Id="Ra61a65388e474870" /><Relationship Type="http://schemas.openxmlformats.org/officeDocument/2006/relationships/slide" Target="/ppt/slides/slide4.xml" Id="R40612fed29884d8e" /><Relationship Type="http://schemas.openxmlformats.org/officeDocument/2006/relationships/slide" Target="/ppt/slides/slide5.xml" Id="Rd375adad43734b66" /><Relationship Type="http://schemas.openxmlformats.org/officeDocument/2006/relationships/slide" Target="/ppt/slides/slide6.xml" Id="R022c6325aea04ff3" /><Relationship Type="http://schemas.openxmlformats.org/officeDocument/2006/relationships/slide" Target="/ppt/slides/slide7.xml" Id="Rcfde8eeec5a740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26c98e530c4c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0601cc5d049c0" /><Relationship Type="http://schemas.openxmlformats.org/officeDocument/2006/relationships/theme" Target="/ppt/slideMasters/theme/theme1.xml" Id="R259158de28a64e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e0601cc5d049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7de6bdeabf4b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8e69b2dd24c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2acc6a59e4e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9573fa66c42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849012f6c43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dbc24838c41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29fe7a4cf48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TENVIG FINANS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TENVIG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TENVIG FINANS AS ble etablert [år] og holder til i Sandvika.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TENVIG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TENVIG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TENVIG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−364 618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3 215 007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34 662 390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36 712 390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TENVIG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TENVIG CHRISTOFFER A  –  49,9 %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TENVIG JAN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TENVIG METTE  –  16,7 %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TENVIG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Kjørbokollen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1337 Sandvika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920 150 896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TENVIG FINANS AS</a:t>
            </a:r>
          </a:p>
        </p:txBody>
      </p:sp>
    </p:spTree>
  </p:cSld>
  <p:clrMapOvr>
    <a:masterClrMapping xmlns:a="http://schemas.openxmlformats.org/drawingml/2006/main"/>
  </p:clrMapOvr>
</p:sld>
</file>