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a1cd24a1f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eb2d687b14082"/>
  </p:sldMasterIdLst>
  <p:sldIdLst>
    <p:sldId xmlns:r="http://schemas.openxmlformats.org/officeDocument/2006/relationships" id="256" r:id="R5f1fc5f2e52e4eb7"/>
    <p:sldId xmlns:r="http://schemas.openxmlformats.org/officeDocument/2006/relationships" id="257" r:id="Re5f31f3762ca483e"/>
    <p:sldId xmlns:r="http://schemas.openxmlformats.org/officeDocument/2006/relationships" id="258" r:id="R44a288ecb78f4e7e"/>
    <p:sldId xmlns:r="http://schemas.openxmlformats.org/officeDocument/2006/relationships" id="259" r:id="R5df52bf6e4d14467"/>
    <p:sldId xmlns:r="http://schemas.openxmlformats.org/officeDocument/2006/relationships" id="260" r:id="Rd55b93bec084454b"/>
    <p:sldId xmlns:r="http://schemas.openxmlformats.org/officeDocument/2006/relationships" id="261" r:id="R1a8e8879a66e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eb2d687b14082" /><Relationship Type="http://schemas.openxmlformats.org/officeDocument/2006/relationships/slide" Target="/ppt/slides/slide1.xml" Id="R5f1fc5f2e52e4eb7" /><Relationship Type="http://schemas.openxmlformats.org/officeDocument/2006/relationships/slide" Target="/ppt/slides/slide2.xml" Id="Re5f31f3762ca483e" /><Relationship Type="http://schemas.openxmlformats.org/officeDocument/2006/relationships/slide" Target="/ppt/slides/slide3.xml" Id="R44a288ecb78f4e7e" /><Relationship Type="http://schemas.openxmlformats.org/officeDocument/2006/relationships/slide" Target="/ppt/slides/slide4.xml" Id="R5df52bf6e4d14467" /><Relationship Type="http://schemas.openxmlformats.org/officeDocument/2006/relationships/slide" Target="/ppt/slides/slide5.xml" Id="Rd55b93bec084454b" /><Relationship Type="http://schemas.openxmlformats.org/officeDocument/2006/relationships/slide" Target="/ppt/slides/slide6.xml" Id="R1a8e8879a66e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483f0d4ad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03b5f548d417b" /><Relationship Type="http://schemas.openxmlformats.org/officeDocument/2006/relationships/theme" Target="/ppt/slideMasters/theme/theme1.xml" Id="R5d2dcd10448046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03b5f548d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1e779f21c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fa732e34f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18d941a444f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690736bcb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63edf090e4c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8568c8be1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CASTEL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CASTEL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7 426 994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7 366 058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7 749 471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280 561 066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288 621 031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CASTEL INVEST AS</a:t>
            </a:r>
          </a:p>
        </p:txBody>
      </p:sp>
    </p:spTree>
  </p:cSld>
  <p:clrMapOvr>
    <a:masterClrMapping xmlns:a="http://schemas.openxmlformats.org/drawingml/2006/main"/>
  </p:clrMapOvr>
</p:sld>
</file>