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7cf36600f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7f565374442d9"/>
  </p:sldMasterIdLst>
  <p:sldIdLst>
    <p:sldId xmlns:r="http://schemas.openxmlformats.org/officeDocument/2006/relationships" id="256" r:id="R177eec6cd4e84c83"/>
    <p:sldId xmlns:r="http://schemas.openxmlformats.org/officeDocument/2006/relationships" id="257" r:id="Rc67a9a50a3cb4baa"/>
    <p:sldId xmlns:r="http://schemas.openxmlformats.org/officeDocument/2006/relationships" id="258" r:id="Rea1e4bd387464b77"/>
    <p:sldId xmlns:r="http://schemas.openxmlformats.org/officeDocument/2006/relationships" id="259" r:id="Rb50b4d732a66476f"/>
    <p:sldId xmlns:r="http://schemas.openxmlformats.org/officeDocument/2006/relationships" id="260" r:id="R533f0098289e45cf"/>
    <p:sldId xmlns:r="http://schemas.openxmlformats.org/officeDocument/2006/relationships" id="261" r:id="R04ee7c1844cc4691"/>
    <p:sldId xmlns:r="http://schemas.openxmlformats.org/officeDocument/2006/relationships" id="262" r:id="R69565444100b4d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7f565374442d9" /><Relationship Type="http://schemas.openxmlformats.org/officeDocument/2006/relationships/slide" Target="/ppt/slides/slide1.xml" Id="R177eec6cd4e84c83" /><Relationship Type="http://schemas.openxmlformats.org/officeDocument/2006/relationships/slide" Target="/ppt/slides/slide2.xml" Id="Rc67a9a50a3cb4baa" /><Relationship Type="http://schemas.openxmlformats.org/officeDocument/2006/relationships/slide" Target="/ppt/slides/slide3.xml" Id="Rea1e4bd387464b77" /><Relationship Type="http://schemas.openxmlformats.org/officeDocument/2006/relationships/slide" Target="/ppt/slides/slide4.xml" Id="Rb50b4d732a66476f" /><Relationship Type="http://schemas.openxmlformats.org/officeDocument/2006/relationships/slide" Target="/ppt/slides/slide5.xml" Id="R533f0098289e45cf" /><Relationship Type="http://schemas.openxmlformats.org/officeDocument/2006/relationships/slide" Target="/ppt/slides/slide6.xml" Id="R04ee7c1844cc4691" /><Relationship Type="http://schemas.openxmlformats.org/officeDocument/2006/relationships/slide" Target="/ppt/slides/slide7.xml" Id="R69565444100b4d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ac033370b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54cec47794b30" /><Relationship Type="http://schemas.openxmlformats.org/officeDocument/2006/relationships/theme" Target="/ppt/slideMasters/theme/theme1.xml" Id="Rf15ee1a1a709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54cec4779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b21ec77d3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db647911046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326f024d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e6eb526d14c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1cd5f9c09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e01158f9c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153fe7221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EQUADOR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EQUADOR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9 312 227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9 323 208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