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1c723e0001e4d7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8f18cf948454711"/>
  </p:sldMasterIdLst>
  <p:sldIdLst>
    <p:sldId xmlns:r="http://schemas.openxmlformats.org/officeDocument/2006/relationships" id="256" r:id="R3586939ea31f42a6"/>
    <p:sldId xmlns:r="http://schemas.openxmlformats.org/officeDocument/2006/relationships" id="257" r:id="R750c37c832e8428f"/>
    <p:sldId xmlns:r="http://schemas.openxmlformats.org/officeDocument/2006/relationships" id="258" r:id="R0eb683a546a94ad3"/>
    <p:sldId xmlns:r="http://schemas.openxmlformats.org/officeDocument/2006/relationships" id="259" r:id="Rd130720ac9f64eb0"/>
    <p:sldId xmlns:r="http://schemas.openxmlformats.org/officeDocument/2006/relationships" id="260" r:id="Rbe914a79d0ba4407"/>
    <p:sldId xmlns:r="http://schemas.openxmlformats.org/officeDocument/2006/relationships" id="261" r:id="R7b6b28767d894dc3"/>
    <p:sldId xmlns:r="http://schemas.openxmlformats.org/officeDocument/2006/relationships" id="262" r:id="R12a23e06f9ed49e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8f18cf948454711" /><Relationship Type="http://schemas.openxmlformats.org/officeDocument/2006/relationships/slide" Target="/ppt/slides/slide1.xml" Id="R3586939ea31f42a6" /><Relationship Type="http://schemas.openxmlformats.org/officeDocument/2006/relationships/slide" Target="/ppt/slides/slide2.xml" Id="R750c37c832e8428f" /><Relationship Type="http://schemas.openxmlformats.org/officeDocument/2006/relationships/slide" Target="/ppt/slides/slide3.xml" Id="R0eb683a546a94ad3" /><Relationship Type="http://schemas.openxmlformats.org/officeDocument/2006/relationships/slide" Target="/ppt/slides/slide4.xml" Id="Rd130720ac9f64eb0" /><Relationship Type="http://schemas.openxmlformats.org/officeDocument/2006/relationships/slide" Target="/ppt/slides/slide5.xml" Id="Rbe914a79d0ba4407" /><Relationship Type="http://schemas.openxmlformats.org/officeDocument/2006/relationships/slide" Target="/ppt/slides/slide6.xml" Id="R7b6b28767d894dc3" /><Relationship Type="http://schemas.openxmlformats.org/officeDocument/2006/relationships/slide" Target="/ppt/slides/slide7.xml" Id="R12a23e06f9ed49e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7e0f79d07c7434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fbc28371e44976" /><Relationship Type="http://schemas.openxmlformats.org/officeDocument/2006/relationships/theme" Target="/ppt/slideMasters/theme/theme1.xml" Id="Reb6463390588489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dfbc28371e4497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f5edc8614f4ff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f91deb87e141e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48612728ac4ee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2e7919593d46b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fd50d7a3b0471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440a5fc99344e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086ba93df146f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MFK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MFK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MFK AS ble etablert [år] og holder til i Fjell.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MFK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MFK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MFK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4 658 666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2 556 553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2 043 546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7 530 775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8 460 066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MFK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KHAN MOHAMMED FURQAN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KHAN SAEEDA FURQAN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MFK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Austre Signalvegen 12A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5357 Fjell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920 148 638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MFK AS</a:t>
            </a:r>
          </a:p>
        </p:txBody>
      </p:sp>
    </p:spTree>
  </p:cSld>
  <p:clrMapOvr>
    <a:masterClrMapping xmlns:a="http://schemas.openxmlformats.org/drawingml/2006/main"/>
  </p:clrMapOvr>
</p:sld>
</file>