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e30a3138e9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f8304788444aaa"/>
  </p:sldMasterIdLst>
  <p:sldIdLst>
    <p:sldId xmlns:r="http://schemas.openxmlformats.org/officeDocument/2006/relationships" id="256" r:id="R7e74463ca2db4600"/>
    <p:sldId xmlns:r="http://schemas.openxmlformats.org/officeDocument/2006/relationships" id="257" r:id="R082d0ee9d52f4a83"/>
    <p:sldId xmlns:r="http://schemas.openxmlformats.org/officeDocument/2006/relationships" id="258" r:id="Rb9bece68c2a64f27"/>
    <p:sldId xmlns:r="http://schemas.openxmlformats.org/officeDocument/2006/relationships" id="259" r:id="Rab5140a16b40427d"/>
    <p:sldId xmlns:r="http://schemas.openxmlformats.org/officeDocument/2006/relationships" id="260" r:id="R97b564cba3d44c6f"/>
    <p:sldId xmlns:r="http://schemas.openxmlformats.org/officeDocument/2006/relationships" id="261" r:id="Rd7e80a213b994ddc"/>
    <p:sldId xmlns:r="http://schemas.openxmlformats.org/officeDocument/2006/relationships" id="262" r:id="R79a21c7abf58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8304788444aaa" /><Relationship Type="http://schemas.openxmlformats.org/officeDocument/2006/relationships/slide" Target="/ppt/slides/slide1.xml" Id="R7e74463ca2db4600" /><Relationship Type="http://schemas.openxmlformats.org/officeDocument/2006/relationships/slide" Target="/ppt/slides/slide2.xml" Id="R082d0ee9d52f4a83" /><Relationship Type="http://schemas.openxmlformats.org/officeDocument/2006/relationships/slide" Target="/ppt/slides/slide3.xml" Id="Rb9bece68c2a64f27" /><Relationship Type="http://schemas.openxmlformats.org/officeDocument/2006/relationships/slide" Target="/ppt/slides/slide4.xml" Id="Rab5140a16b40427d" /><Relationship Type="http://schemas.openxmlformats.org/officeDocument/2006/relationships/slide" Target="/ppt/slides/slide5.xml" Id="R97b564cba3d44c6f" /><Relationship Type="http://schemas.openxmlformats.org/officeDocument/2006/relationships/slide" Target="/ppt/slides/slide6.xml" Id="Rd7e80a213b994ddc" /><Relationship Type="http://schemas.openxmlformats.org/officeDocument/2006/relationships/slide" Target="/ppt/slides/slide7.xml" Id="R79a21c7abf58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dab5bef4a34e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ca1302af242fc" /><Relationship Type="http://schemas.openxmlformats.org/officeDocument/2006/relationships/theme" Target="/ppt/slideMasters/theme/theme1.xml" Id="Rae314408c77547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0ca1302af242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aab02785a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d31bff40f43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465f1163c4a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f9aad46a549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5eb5ad1cb45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d061cf96b49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1b974415b44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344 852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4 487 732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11 215 018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FJERMESTAD ESPEN LANDMARK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Sjølyst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920 148 565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LANDINVEST AS</a:t>
            </a:r>
          </a:p>
        </p:txBody>
      </p:sp>
    </p:spTree>
  </p:cSld>
  <p:clrMapOvr>
    <a:masterClrMapping xmlns:a="http://schemas.openxmlformats.org/drawingml/2006/main"/>
  </p:clrMapOvr>
</p:sld>
</file>