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2364fc15814c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0ef3f610aa40d0"/>
  </p:sldMasterIdLst>
  <p:sldIdLst>
    <p:sldId xmlns:r="http://schemas.openxmlformats.org/officeDocument/2006/relationships" id="256" r:id="Rc22ffd7671f54530"/>
    <p:sldId xmlns:r="http://schemas.openxmlformats.org/officeDocument/2006/relationships" id="257" r:id="Rb9297a5340064906"/>
    <p:sldId xmlns:r="http://schemas.openxmlformats.org/officeDocument/2006/relationships" id="258" r:id="Ra08a88c3e4914308"/>
    <p:sldId xmlns:r="http://schemas.openxmlformats.org/officeDocument/2006/relationships" id="259" r:id="Ra9abdf2313ce4f6f"/>
    <p:sldId xmlns:r="http://schemas.openxmlformats.org/officeDocument/2006/relationships" id="260" r:id="Re85ccf4d494b4955"/>
    <p:sldId xmlns:r="http://schemas.openxmlformats.org/officeDocument/2006/relationships" id="261" r:id="R0240a5197bae4c51"/>
    <p:sldId xmlns:r="http://schemas.openxmlformats.org/officeDocument/2006/relationships" id="262" r:id="R618c5abea71047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ef3f610aa40d0" /><Relationship Type="http://schemas.openxmlformats.org/officeDocument/2006/relationships/slide" Target="/ppt/slides/slide1.xml" Id="Rc22ffd7671f54530" /><Relationship Type="http://schemas.openxmlformats.org/officeDocument/2006/relationships/slide" Target="/ppt/slides/slide2.xml" Id="Rb9297a5340064906" /><Relationship Type="http://schemas.openxmlformats.org/officeDocument/2006/relationships/slide" Target="/ppt/slides/slide3.xml" Id="Ra08a88c3e4914308" /><Relationship Type="http://schemas.openxmlformats.org/officeDocument/2006/relationships/slide" Target="/ppt/slides/slide4.xml" Id="Ra9abdf2313ce4f6f" /><Relationship Type="http://schemas.openxmlformats.org/officeDocument/2006/relationships/slide" Target="/ppt/slides/slide5.xml" Id="Re85ccf4d494b4955" /><Relationship Type="http://schemas.openxmlformats.org/officeDocument/2006/relationships/slide" Target="/ppt/slides/slide6.xml" Id="R0240a5197bae4c51" /><Relationship Type="http://schemas.openxmlformats.org/officeDocument/2006/relationships/slide" Target="/ppt/slides/slide7.xml" Id="R618c5abea71047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f74a84dbf4b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21caed0db4f17" /><Relationship Type="http://schemas.openxmlformats.org/officeDocument/2006/relationships/theme" Target="/ppt/slideMasters/theme/theme1.xml" Id="Rc01d407416b049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c21caed0db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7dd247ba84b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db9206d2c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60a9eeb28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6cd72981a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7a9b54476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2c78117d0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a249164d544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TOVAR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TOVAR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−53 848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MARGRETHE WENDT TOVAR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Kari Margrethe Wendt Tovar, Holmengrenda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920 147 585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TOVAR HOLDING AS</a:t>
            </a:r>
          </a:p>
        </p:txBody>
      </p:sp>
    </p:spTree>
  </p:cSld>
  <p:clrMapOvr>
    <a:masterClrMapping xmlns:a="http://schemas.openxmlformats.org/drawingml/2006/main"/>
  </p:clrMapOvr>
</p:sld>
</file>