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07d25d6b344f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f6dbf07fb14e4f"/>
  </p:sldMasterIdLst>
  <p:sldIdLst>
    <p:sldId xmlns:r="http://schemas.openxmlformats.org/officeDocument/2006/relationships" id="256" r:id="R887f7aba48054396"/>
    <p:sldId xmlns:r="http://schemas.openxmlformats.org/officeDocument/2006/relationships" id="257" r:id="R1f757a6e544d42b9"/>
    <p:sldId xmlns:r="http://schemas.openxmlformats.org/officeDocument/2006/relationships" id="258" r:id="Rea187ebf55a04ca2"/>
    <p:sldId xmlns:r="http://schemas.openxmlformats.org/officeDocument/2006/relationships" id="259" r:id="R82428cf56c4f4bbb"/>
    <p:sldId xmlns:r="http://schemas.openxmlformats.org/officeDocument/2006/relationships" id="260" r:id="R90d2e3d3c05549b1"/>
    <p:sldId xmlns:r="http://schemas.openxmlformats.org/officeDocument/2006/relationships" id="261" r:id="Rb9a64bce30ce4fde"/>
    <p:sldId xmlns:r="http://schemas.openxmlformats.org/officeDocument/2006/relationships" id="262" r:id="R162dd1a9d14344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f6dbf07fb14e4f" /><Relationship Type="http://schemas.openxmlformats.org/officeDocument/2006/relationships/slide" Target="/ppt/slides/slide1.xml" Id="R887f7aba48054396" /><Relationship Type="http://schemas.openxmlformats.org/officeDocument/2006/relationships/slide" Target="/ppt/slides/slide2.xml" Id="R1f757a6e544d42b9" /><Relationship Type="http://schemas.openxmlformats.org/officeDocument/2006/relationships/slide" Target="/ppt/slides/slide3.xml" Id="Rea187ebf55a04ca2" /><Relationship Type="http://schemas.openxmlformats.org/officeDocument/2006/relationships/slide" Target="/ppt/slides/slide4.xml" Id="R82428cf56c4f4bbb" /><Relationship Type="http://schemas.openxmlformats.org/officeDocument/2006/relationships/slide" Target="/ppt/slides/slide5.xml" Id="R90d2e3d3c05549b1" /><Relationship Type="http://schemas.openxmlformats.org/officeDocument/2006/relationships/slide" Target="/ppt/slides/slide6.xml" Id="Rb9a64bce30ce4fde" /><Relationship Type="http://schemas.openxmlformats.org/officeDocument/2006/relationships/slide" Target="/ppt/slides/slide7.xml" Id="R162dd1a9d14344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d1927c659b47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db295f614f49ac" /><Relationship Type="http://schemas.openxmlformats.org/officeDocument/2006/relationships/theme" Target="/ppt/slideMasters/theme/theme1.xml" Id="R6c7304a740b745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db295f614f49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4b68fe9f2844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ca3fde820f42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1fac9cf5724a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3b2b9813bd42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58eff4acca4f4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574f9346e8469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7f8d623c674c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MS MARINE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MS MARINE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MS MARINE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MS MARINE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MS MARINE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MS MARINE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−20 603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595 258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2 268 912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2 268 912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MS MARINE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BIRKELAND SYNNE KLOKKEIDE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KLOKKEIDE MARIA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MS MARINE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Strangebakken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5011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synnekb@gmail.com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920 147 372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MS MARINE AS</a:t>
            </a:r>
          </a:p>
        </p:txBody>
      </p:sp>
    </p:spTree>
  </p:cSld>
  <p:clrMapOvr>
    <a:masterClrMapping xmlns:a="http://schemas.openxmlformats.org/drawingml/2006/main"/>
  </p:clrMapOvr>
</p:sld>
</file>