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54e0cb5e645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0eeb22e2e45ec"/>
  </p:sldMasterIdLst>
  <p:sldIdLst>
    <p:sldId xmlns:r="http://schemas.openxmlformats.org/officeDocument/2006/relationships" id="256" r:id="R0da8690b8cef46cd"/>
    <p:sldId xmlns:r="http://schemas.openxmlformats.org/officeDocument/2006/relationships" id="257" r:id="R9badae10af6a48f2"/>
    <p:sldId xmlns:r="http://schemas.openxmlformats.org/officeDocument/2006/relationships" id="258" r:id="Rc993333564b14f6c"/>
    <p:sldId xmlns:r="http://schemas.openxmlformats.org/officeDocument/2006/relationships" id="259" r:id="R478635e2020046c8"/>
    <p:sldId xmlns:r="http://schemas.openxmlformats.org/officeDocument/2006/relationships" id="260" r:id="R1613e1201ff2431b"/>
    <p:sldId xmlns:r="http://schemas.openxmlformats.org/officeDocument/2006/relationships" id="261" r:id="R61404ff62ebe4952"/>
    <p:sldId xmlns:r="http://schemas.openxmlformats.org/officeDocument/2006/relationships" id="262" r:id="R9621550260a2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0eeb22e2e45ec" /><Relationship Type="http://schemas.openxmlformats.org/officeDocument/2006/relationships/slide" Target="/ppt/slides/slide1.xml" Id="R0da8690b8cef46cd" /><Relationship Type="http://schemas.openxmlformats.org/officeDocument/2006/relationships/slide" Target="/ppt/slides/slide2.xml" Id="R9badae10af6a48f2" /><Relationship Type="http://schemas.openxmlformats.org/officeDocument/2006/relationships/slide" Target="/ppt/slides/slide3.xml" Id="Rc993333564b14f6c" /><Relationship Type="http://schemas.openxmlformats.org/officeDocument/2006/relationships/slide" Target="/ppt/slides/slide4.xml" Id="R478635e2020046c8" /><Relationship Type="http://schemas.openxmlformats.org/officeDocument/2006/relationships/slide" Target="/ppt/slides/slide5.xml" Id="R1613e1201ff2431b" /><Relationship Type="http://schemas.openxmlformats.org/officeDocument/2006/relationships/slide" Target="/ppt/slides/slide6.xml" Id="R61404ff62ebe4952" /><Relationship Type="http://schemas.openxmlformats.org/officeDocument/2006/relationships/slide" Target="/ppt/slides/slide7.xml" Id="R9621550260a2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fd670d31d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aab6684a5486b" /><Relationship Type="http://schemas.openxmlformats.org/officeDocument/2006/relationships/theme" Target="/ppt/slideMasters/theme/theme1.xml" Id="R151b3696287549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aab6684a5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f39c782546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dc9e4aeb0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e1b617063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67a1e11e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2da608632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8f92ef17b45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332f489be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RMO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14 653 772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14 669 617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Stangnesterminalen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RMO INVEST AS</a:t>
            </a:r>
          </a:p>
        </p:txBody>
      </p:sp>
    </p:spTree>
  </p:cSld>
  <p:clrMapOvr>
    <a:masterClrMapping xmlns:a="http://schemas.openxmlformats.org/drawingml/2006/main"/>
  </p:clrMapOvr>
</p:sld>
</file>