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14018a86e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172533fe64364"/>
  </p:sldMasterIdLst>
  <p:sldIdLst>
    <p:sldId xmlns:r="http://schemas.openxmlformats.org/officeDocument/2006/relationships" id="256" r:id="Rbb5778d6caa94e17"/>
    <p:sldId xmlns:r="http://schemas.openxmlformats.org/officeDocument/2006/relationships" id="257" r:id="Readd4cc4e10e4273"/>
    <p:sldId xmlns:r="http://schemas.openxmlformats.org/officeDocument/2006/relationships" id="258" r:id="R9eb2ab5165fc44f3"/>
    <p:sldId xmlns:r="http://schemas.openxmlformats.org/officeDocument/2006/relationships" id="259" r:id="R566d29b9293a4407"/>
    <p:sldId xmlns:r="http://schemas.openxmlformats.org/officeDocument/2006/relationships" id="260" r:id="R2795b64019d54ac5"/>
    <p:sldId xmlns:r="http://schemas.openxmlformats.org/officeDocument/2006/relationships" id="261" r:id="Rf3310cd6e6b84211"/>
    <p:sldId xmlns:r="http://schemas.openxmlformats.org/officeDocument/2006/relationships" id="262" r:id="R445272fe9fb5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172533fe64364" /><Relationship Type="http://schemas.openxmlformats.org/officeDocument/2006/relationships/slide" Target="/ppt/slides/slide1.xml" Id="Rbb5778d6caa94e17" /><Relationship Type="http://schemas.openxmlformats.org/officeDocument/2006/relationships/slide" Target="/ppt/slides/slide2.xml" Id="Readd4cc4e10e4273" /><Relationship Type="http://schemas.openxmlformats.org/officeDocument/2006/relationships/slide" Target="/ppt/slides/slide3.xml" Id="R9eb2ab5165fc44f3" /><Relationship Type="http://schemas.openxmlformats.org/officeDocument/2006/relationships/slide" Target="/ppt/slides/slide4.xml" Id="R566d29b9293a4407" /><Relationship Type="http://schemas.openxmlformats.org/officeDocument/2006/relationships/slide" Target="/ppt/slides/slide5.xml" Id="R2795b64019d54ac5" /><Relationship Type="http://schemas.openxmlformats.org/officeDocument/2006/relationships/slide" Target="/ppt/slides/slide6.xml" Id="Rf3310cd6e6b84211" /><Relationship Type="http://schemas.openxmlformats.org/officeDocument/2006/relationships/slide" Target="/ppt/slides/slide7.xml" Id="R445272fe9fb5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74997539c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30f6bc1c74640" /><Relationship Type="http://schemas.openxmlformats.org/officeDocument/2006/relationships/theme" Target="/ppt/slideMasters/theme/theme1.xml" Id="Rb722a36ec825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30f6bc1c7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1e550e429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e926bee9b40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881a5e57a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34c920974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615d2876d49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1ca755f1a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e97e3230946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