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2b9617394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e3eab587d4b7a"/>
  </p:sldMasterIdLst>
  <p:sldIdLst>
    <p:sldId xmlns:r="http://schemas.openxmlformats.org/officeDocument/2006/relationships" id="256" r:id="R59cc509ffd1b4a23"/>
    <p:sldId xmlns:r="http://schemas.openxmlformats.org/officeDocument/2006/relationships" id="257" r:id="R3d7bfc98558f417a"/>
    <p:sldId xmlns:r="http://schemas.openxmlformats.org/officeDocument/2006/relationships" id="258" r:id="R8c4482ef25134499"/>
    <p:sldId xmlns:r="http://schemas.openxmlformats.org/officeDocument/2006/relationships" id="259" r:id="Rdcd3552e1bba4f21"/>
    <p:sldId xmlns:r="http://schemas.openxmlformats.org/officeDocument/2006/relationships" id="260" r:id="R170a4e12b1df4720"/>
    <p:sldId xmlns:r="http://schemas.openxmlformats.org/officeDocument/2006/relationships" id="261" r:id="R9233aa5d804b41ba"/>
    <p:sldId xmlns:r="http://schemas.openxmlformats.org/officeDocument/2006/relationships" id="262" r:id="R3656fd0a60d3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e3eab587d4b7a" /><Relationship Type="http://schemas.openxmlformats.org/officeDocument/2006/relationships/slide" Target="/ppt/slides/slide1.xml" Id="R59cc509ffd1b4a23" /><Relationship Type="http://schemas.openxmlformats.org/officeDocument/2006/relationships/slide" Target="/ppt/slides/slide2.xml" Id="R3d7bfc98558f417a" /><Relationship Type="http://schemas.openxmlformats.org/officeDocument/2006/relationships/slide" Target="/ppt/slides/slide3.xml" Id="R8c4482ef25134499" /><Relationship Type="http://schemas.openxmlformats.org/officeDocument/2006/relationships/slide" Target="/ppt/slides/slide4.xml" Id="Rdcd3552e1bba4f21" /><Relationship Type="http://schemas.openxmlformats.org/officeDocument/2006/relationships/slide" Target="/ppt/slides/slide5.xml" Id="R170a4e12b1df4720" /><Relationship Type="http://schemas.openxmlformats.org/officeDocument/2006/relationships/slide" Target="/ppt/slides/slide6.xml" Id="R9233aa5d804b41ba" /><Relationship Type="http://schemas.openxmlformats.org/officeDocument/2006/relationships/slide" Target="/ppt/slides/slide7.xml" Id="R3656fd0a60d3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80d36fbeb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933b48ea14f25" /><Relationship Type="http://schemas.openxmlformats.org/officeDocument/2006/relationships/theme" Target="/ppt/slideMasters/theme/theme1.xml" Id="R30239193db87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933b48ea1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f9ba1cf994a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ea21d171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35e9e1464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249273c8443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8b4ba8fa9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84a2b722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a82189568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