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69e429b44c45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719c511d524df7"/>
  </p:sldMasterIdLst>
  <p:sldIdLst>
    <p:sldId xmlns:r="http://schemas.openxmlformats.org/officeDocument/2006/relationships" id="256" r:id="Rbf4ae969ba3a44f5"/>
    <p:sldId xmlns:r="http://schemas.openxmlformats.org/officeDocument/2006/relationships" id="257" r:id="R0ca3970a9c9c4a1f"/>
    <p:sldId xmlns:r="http://schemas.openxmlformats.org/officeDocument/2006/relationships" id="258" r:id="R5c2a6c727b094358"/>
    <p:sldId xmlns:r="http://schemas.openxmlformats.org/officeDocument/2006/relationships" id="259" r:id="R1a4f0c213e1b4f9c"/>
    <p:sldId xmlns:r="http://schemas.openxmlformats.org/officeDocument/2006/relationships" id="260" r:id="Raccfb260750e4fb8"/>
    <p:sldId xmlns:r="http://schemas.openxmlformats.org/officeDocument/2006/relationships" id="261" r:id="Rf0007d3ece9b4f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19c511d524df7" /><Relationship Type="http://schemas.openxmlformats.org/officeDocument/2006/relationships/slide" Target="/ppt/slides/slide1.xml" Id="Rbf4ae969ba3a44f5" /><Relationship Type="http://schemas.openxmlformats.org/officeDocument/2006/relationships/slide" Target="/ppt/slides/slide2.xml" Id="R0ca3970a9c9c4a1f" /><Relationship Type="http://schemas.openxmlformats.org/officeDocument/2006/relationships/slide" Target="/ppt/slides/slide3.xml" Id="R5c2a6c727b094358" /><Relationship Type="http://schemas.openxmlformats.org/officeDocument/2006/relationships/slide" Target="/ppt/slides/slide4.xml" Id="R1a4f0c213e1b4f9c" /><Relationship Type="http://schemas.openxmlformats.org/officeDocument/2006/relationships/slide" Target="/ppt/slides/slide5.xml" Id="Raccfb260750e4fb8" /><Relationship Type="http://schemas.openxmlformats.org/officeDocument/2006/relationships/slide" Target="/ppt/slides/slide6.xml" Id="Rf0007d3ece9b4f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c18806f85547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1c274ff7d4f69" /><Relationship Type="http://schemas.openxmlformats.org/officeDocument/2006/relationships/theme" Target="/ppt/slideMasters/theme/theme1.xml" Id="R79d7eda6c5a642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e1c274ff7d4f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0f5334b5b41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b5e081a6141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673e405e342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40e7f197c43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bb1360f484b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ef40859cd49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