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67075baeda43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3a14e7880f414f"/>
  </p:sldMasterIdLst>
  <p:sldIdLst>
    <p:sldId xmlns:r="http://schemas.openxmlformats.org/officeDocument/2006/relationships" id="256" r:id="R44f3f4a0dfc74154"/>
    <p:sldId xmlns:r="http://schemas.openxmlformats.org/officeDocument/2006/relationships" id="257" r:id="Rdf5bf9c2009e4e40"/>
    <p:sldId xmlns:r="http://schemas.openxmlformats.org/officeDocument/2006/relationships" id="258" r:id="R1d9a3ba464124394"/>
    <p:sldId xmlns:r="http://schemas.openxmlformats.org/officeDocument/2006/relationships" id="259" r:id="R72fd61cf33934514"/>
    <p:sldId xmlns:r="http://schemas.openxmlformats.org/officeDocument/2006/relationships" id="260" r:id="R777d85c4ef544065"/>
    <p:sldId xmlns:r="http://schemas.openxmlformats.org/officeDocument/2006/relationships" id="261" r:id="Rdaa8249076d54d88"/>
    <p:sldId xmlns:r="http://schemas.openxmlformats.org/officeDocument/2006/relationships" id="262" r:id="Rbc3af2876a324e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a14e7880f414f" /><Relationship Type="http://schemas.openxmlformats.org/officeDocument/2006/relationships/slide" Target="/ppt/slides/slide1.xml" Id="R44f3f4a0dfc74154" /><Relationship Type="http://schemas.openxmlformats.org/officeDocument/2006/relationships/slide" Target="/ppt/slides/slide2.xml" Id="Rdf5bf9c2009e4e40" /><Relationship Type="http://schemas.openxmlformats.org/officeDocument/2006/relationships/slide" Target="/ppt/slides/slide3.xml" Id="R1d9a3ba464124394" /><Relationship Type="http://schemas.openxmlformats.org/officeDocument/2006/relationships/slide" Target="/ppt/slides/slide4.xml" Id="R72fd61cf33934514" /><Relationship Type="http://schemas.openxmlformats.org/officeDocument/2006/relationships/slide" Target="/ppt/slides/slide5.xml" Id="R777d85c4ef544065" /><Relationship Type="http://schemas.openxmlformats.org/officeDocument/2006/relationships/slide" Target="/ppt/slides/slide6.xml" Id="Rdaa8249076d54d88" /><Relationship Type="http://schemas.openxmlformats.org/officeDocument/2006/relationships/slide" Target="/ppt/slides/slide7.xml" Id="Rbc3af2876a324e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52f1d5da4e43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fb6cdc82240b5" /><Relationship Type="http://schemas.openxmlformats.org/officeDocument/2006/relationships/theme" Target="/ppt/slideMasters/theme/theme1.xml" Id="R79cc71bd144a4d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dfb6cdc82240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8fa644a4d49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ba80e046b49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5d6a78fd147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995f7439f4a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548a473c146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e05dea9a943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61e19f1e949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WESENBERGSMAUET 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WESENBERGSMAUET 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WESENBERGSMAUET 7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WESENBERGSMAUET 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WESENBERGSMAUET 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WESENBERGSMAUET 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445 700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355 045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159 253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304 737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3 465 634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WESENBERGSMAUET 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EKRE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WESENBERGSMAUET 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Ekregaten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WESENBERGSMAUET 7 AS</a:t>
            </a:r>
          </a:p>
        </p:txBody>
      </p:sp>
    </p:spTree>
  </p:cSld>
  <p:clrMapOvr>
    <a:masterClrMapping xmlns:a="http://schemas.openxmlformats.org/drawingml/2006/main"/>
  </p:clrMapOvr>
</p:sld>
</file>