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a9af307fd7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568c595c3744b9"/>
  </p:sldMasterIdLst>
  <p:sldIdLst>
    <p:sldId xmlns:r="http://schemas.openxmlformats.org/officeDocument/2006/relationships" id="256" r:id="R0e48cdac716a4d18"/>
    <p:sldId xmlns:r="http://schemas.openxmlformats.org/officeDocument/2006/relationships" id="257" r:id="R892bb28d21534861"/>
    <p:sldId xmlns:r="http://schemas.openxmlformats.org/officeDocument/2006/relationships" id="258" r:id="Re6cc829b03004c4d"/>
    <p:sldId xmlns:r="http://schemas.openxmlformats.org/officeDocument/2006/relationships" id="259" r:id="Rb3f249e958ff4636"/>
    <p:sldId xmlns:r="http://schemas.openxmlformats.org/officeDocument/2006/relationships" id="260" r:id="Ree023f6be78640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68c595c3744b9" /><Relationship Type="http://schemas.openxmlformats.org/officeDocument/2006/relationships/slide" Target="/ppt/slides/slide1.xml" Id="R0e48cdac716a4d18" /><Relationship Type="http://schemas.openxmlformats.org/officeDocument/2006/relationships/slide" Target="/ppt/slides/slide2.xml" Id="R892bb28d21534861" /><Relationship Type="http://schemas.openxmlformats.org/officeDocument/2006/relationships/slide" Target="/ppt/slides/slide3.xml" Id="Re6cc829b03004c4d" /><Relationship Type="http://schemas.openxmlformats.org/officeDocument/2006/relationships/slide" Target="/ppt/slides/slide4.xml" Id="Rb3f249e958ff4636" /><Relationship Type="http://schemas.openxmlformats.org/officeDocument/2006/relationships/slide" Target="/ppt/slides/slide5.xml" Id="Ree023f6be78640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c8bcde9a845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0df6e3da647bc" /><Relationship Type="http://schemas.openxmlformats.org/officeDocument/2006/relationships/theme" Target="/ppt/slideMasters/theme/theme1.xml" Id="R0b286754f16348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10df6e3da647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cf752edb74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9b3d3f2744d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cb292d6c84c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8bd4e90bc45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e7eff8a844c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ÅSLYVEIEN 54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ÅSLYVEIEN 54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ÅSLYVEIEN 54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ÅSLYVEIEN 54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ÅSLYVEIEN 54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ÅSLYVEIEN 54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920 144 772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ÅSLYVEIEN 54 AS</a:t>
            </a:r>
          </a:p>
        </p:txBody>
      </p:sp>
    </p:spTree>
  </p:cSld>
  <p:clrMapOvr>
    <a:masterClrMapping xmlns:a="http://schemas.openxmlformats.org/drawingml/2006/main"/>
  </p:clrMapOvr>
</p:sld>
</file>