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db1b2e661740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96d6095e874b66"/>
  </p:sldMasterIdLst>
  <p:sldIdLst>
    <p:sldId xmlns:r="http://schemas.openxmlformats.org/officeDocument/2006/relationships" id="256" r:id="Rbdf85ba48c5943e6"/>
    <p:sldId xmlns:r="http://schemas.openxmlformats.org/officeDocument/2006/relationships" id="257" r:id="Rdb06010698d64e9a"/>
    <p:sldId xmlns:r="http://schemas.openxmlformats.org/officeDocument/2006/relationships" id="258" r:id="R8de6bde49e2b489b"/>
    <p:sldId xmlns:r="http://schemas.openxmlformats.org/officeDocument/2006/relationships" id="259" r:id="Ra5783467551b486c"/>
    <p:sldId xmlns:r="http://schemas.openxmlformats.org/officeDocument/2006/relationships" id="260" r:id="R0e80f80ac5bc4818"/>
    <p:sldId xmlns:r="http://schemas.openxmlformats.org/officeDocument/2006/relationships" id="261" r:id="Rf2203e126f384207"/>
    <p:sldId xmlns:r="http://schemas.openxmlformats.org/officeDocument/2006/relationships" id="262" r:id="R5111737457d847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6d6095e874b66" /><Relationship Type="http://schemas.openxmlformats.org/officeDocument/2006/relationships/slide" Target="/ppt/slides/slide1.xml" Id="Rbdf85ba48c5943e6" /><Relationship Type="http://schemas.openxmlformats.org/officeDocument/2006/relationships/slide" Target="/ppt/slides/slide2.xml" Id="Rdb06010698d64e9a" /><Relationship Type="http://schemas.openxmlformats.org/officeDocument/2006/relationships/slide" Target="/ppt/slides/slide3.xml" Id="R8de6bde49e2b489b" /><Relationship Type="http://schemas.openxmlformats.org/officeDocument/2006/relationships/slide" Target="/ppt/slides/slide4.xml" Id="Ra5783467551b486c" /><Relationship Type="http://schemas.openxmlformats.org/officeDocument/2006/relationships/slide" Target="/ppt/slides/slide5.xml" Id="R0e80f80ac5bc4818" /><Relationship Type="http://schemas.openxmlformats.org/officeDocument/2006/relationships/slide" Target="/ppt/slides/slide6.xml" Id="Rf2203e126f384207" /><Relationship Type="http://schemas.openxmlformats.org/officeDocument/2006/relationships/slide" Target="/ppt/slides/slide7.xml" Id="R5111737457d847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f0f7e7eab40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2c96bbdac4d26" /><Relationship Type="http://schemas.openxmlformats.org/officeDocument/2006/relationships/theme" Target="/ppt/slideMasters/theme/theme1.xml" Id="R3bbabf97985e4b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62c96bbdac4d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c512972aa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25afc6f0b4d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841eb17a94e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2f5b3a0484c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2b85caa0c47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dd022e72641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99bfc1d434f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PBE PROPERTY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PBE PROPERTY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6 209 402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5 440 830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PROPERTY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KALAND 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PBE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Sydnesplassen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920 144 748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PBE PROPERTY AS</a:t>
            </a:r>
          </a:p>
        </p:txBody>
      </p:sp>
    </p:spTree>
  </p:cSld>
  <p:clrMapOvr>
    <a:masterClrMapping xmlns:a="http://schemas.openxmlformats.org/drawingml/2006/main"/>
  </p:clrMapOvr>
</p:sld>
</file>