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b615d61d384b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a354375dba40d9"/>
  </p:sldMasterIdLst>
  <p:sldIdLst>
    <p:sldId xmlns:r="http://schemas.openxmlformats.org/officeDocument/2006/relationships" id="256" r:id="Ra7f64fc298b54303"/>
    <p:sldId xmlns:r="http://schemas.openxmlformats.org/officeDocument/2006/relationships" id="257" r:id="Rd26ba653787e4d24"/>
    <p:sldId xmlns:r="http://schemas.openxmlformats.org/officeDocument/2006/relationships" id="258" r:id="Rce4bf7ac7c524467"/>
    <p:sldId xmlns:r="http://schemas.openxmlformats.org/officeDocument/2006/relationships" id="259" r:id="R2106d68b927a4ddb"/>
    <p:sldId xmlns:r="http://schemas.openxmlformats.org/officeDocument/2006/relationships" id="260" r:id="R00cb1c7930cf4169"/>
    <p:sldId xmlns:r="http://schemas.openxmlformats.org/officeDocument/2006/relationships" id="261" r:id="R179c6351242546fa"/>
    <p:sldId xmlns:r="http://schemas.openxmlformats.org/officeDocument/2006/relationships" id="262" r:id="Rcadda479fedc49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a354375dba40d9" /><Relationship Type="http://schemas.openxmlformats.org/officeDocument/2006/relationships/slide" Target="/ppt/slides/slide1.xml" Id="Ra7f64fc298b54303" /><Relationship Type="http://schemas.openxmlformats.org/officeDocument/2006/relationships/slide" Target="/ppt/slides/slide2.xml" Id="Rd26ba653787e4d24" /><Relationship Type="http://schemas.openxmlformats.org/officeDocument/2006/relationships/slide" Target="/ppt/slides/slide3.xml" Id="Rce4bf7ac7c524467" /><Relationship Type="http://schemas.openxmlformats.org/officeDocument/2006/relationships/slide" Target="/ppt/slides/slide4.xml" Id="R2106d68b927a4ddb" /><Relationship Type="http://schemas.openxmlformats.org/officeDocument/2006/relationships/slide" Target="/ppt/slides/slide5.xml" Id="R00cb1c7930cf4169" /><Relationship Type="http://schemas.openxmlformats.org/officeDocument/2006/relationships/slide" Target="/ppt/slides/slide6.xml" Id="R179c6351242546fa" /><Relationship Type="http://schemas.openxmlformats.org/officeDocument/2006/relationships/slide" Target="/ppt/slides/slide7.xml" Id="Rcadda479fedc49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e2d275108c40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4c10a3b99450c" /><Relationship Type="http://schemas.openxmlformats.org/officeDocument/2006/relationships/theme" Target="/ppt/slideMasters/theme/theme1.xml" Id="Rbb65d64ce87246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a4c10a3b9945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df5bc03f847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68ed0823944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cbc47e8fc4e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d83a82d7c42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32866c10a4d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c016c00474d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fce87fa2e4a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FESTE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FESTE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FESTE EIENDOM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FESTE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FESTE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FESTE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535 681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435 031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1 059 081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5 844 809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FESTE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FESTE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FESTE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Kvernhushaugane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920 142 044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FESTE EIENDOM AS</a:t>
            </a:r>
          </a:p>
        </p:txBody>
      </p:sp>
    </p:spTree>
  </p:cSld>
  <p:clrMapOvr>
    <a:masterClrMapping xmlns:a="http://schemas.openxmlformats.org/drawingml/2006/main"/>
  </p:clrMapOvr>
</p:sld>
</file>