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d669a283240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ddd631d6a48c5"/>
  </p:sldMasterIdLst>
  <p:sldIdLst>
    <p:sldId xmlns:r="http://schemas.openxmlformats.org/officeDocument/2006/relationships" id="256" r:id="Rfd0a807c49494095"/>
    <p:sldId xmlns:r="http://schemas.openxmlformats.org/officeDocument/2006/relationships" id="257" r:id="R1bbf896966e74ce1"/>
    <p:sldId xmlns:r="http://schemas.openxmlformats.org/officeDocument/2006/relationships" id="258" r:id="R139957eb51e54cac"/>
    <p:sldId xmlns:r="http://schemas.openxmlformats.org/officeDocument/2006/relationships" id="259" r:id="Re914b0a98c174420"/>
    <p:sldId xmlns:r="http://schemas.openxmlformats.org/officeDocument/2006/relationships" id="260" r:id="Rd7e215a96e4a46c6"/>
    <p:sldId xmlns:r="http://schemas.openxmlformats.org/officeDocument/2006/relationships" id="261" r:id="Rcda132fc4198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ddd631d6a48c5" /><Relationship Type="http://schemas.openxmlformats.org/officeDocument/2006/relationships/slide" Target="/ppt/slides/slide1.xml" Id="Rfd0a807c49494095" /><Relationship Type="http://schemas.openxmlformats.org/officeDocument/2006/relationships/slide" Target="/ppt/slides/slide2.xml" Id="R1bbf896966e74ce1" /><Relationship Type="http://schemas.openxmlformats.org/officeDocument/2006/relationships/slide" Target="/ppt/slides/slide3.xml" Id="R139957eb51e54cac" /><Relationship Type="http://schemas.openxmlformats.org/officeDocument/2006/relationships/slide" Target="/ppt/slides/slide4.xml" Id="Re914b0a98c174420" /><Relationship Type="http://schemas.openxmlformats.org/officeDocument/2006/relationships/slide" Target="/ppt/slides/slide5.xml" Id="Rd7e215a96e4a46c6" /><Relationship Type="http://schemas.openxmlformats.org/officeDocument/2006/relationships/slide" Target="/ppt/slides/slide6.xml" Id="Rcda132fc4198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2e2406bb6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d33c659b94aba" /><Relationship Type="http://schemas.openxmlformats.org/officeDocument/2006/relationships/theme" Target="/ppt/slideMasters/theme/theme1.xml" Id="R7e3330b623b6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d33c659b9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95a44f506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84bcf1422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42179f712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bcc7faccc48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bdeaf8f5d45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49fdb91cd48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957 637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920 141 919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ROTSET AS</a:t>
            </a:r>
          </a:p>
        </p:txBody>
      </p:sp>
    </p:spTree>
  </p:cSld>
  <p:clrMapOvr>
    <a:masterClrMapping xmlns:a="http://schemas.openxmlformats.org/drawingml/2006/main"/>
  </p:clrMapOvr>
</p:sld>
</file>