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38802a2f2b43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3780247aad438a"/>
  </p:sldMasterIdLst>
  <p:sldIdLst>
    <p:sldId xmlns:r="http://schemas.openxmlformats.org/officeDocument/2006/relationships" id="256" r:id="R1b0edd7cacfd495e"/>
    <p:sldId xmlns:r="http://schemas.openxmlformats.org/officeDocument/2006/relationships" id="257" r:id="R01dfa39b037e48bf"/>
    <p:sldId xmlns:r="http://schemas.openxmlformats.org/officeDocument/2006/relationships" id="258" r:id="Rd0285ea86b6f48f8"/>
    <p:sldId xmlns:r="http://schemas.openxmlformats.org/officeDocument/2006/relationships" id="259" r:id="R96011feca6c7498b"/>
    <p:sldId xmlns:r="http://schemas.openxmlformats.org/officeDocument/2006/relationships" id="260" r:id="R9f109f56cc6b4c59"/>
    <p:sldId xmlns:r="http://schemas.openxmlformats.org/officeDocument/2006/relationships" id="261" r:id="R4d9a07d602c84a88"/>
    <p:sldId xmlns:r="http://schemas.openxmlformats.org/officeDocument/2006/relationships" id="262" r:id="R14d1380e459647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3780247aad438a" /><Relationship Type="http://schemas.openxmlformats.org/officeDocument/2006/relationships/slide" Target="/ppt/slides/slide1.xml" Id="R1b0edd7cacfd495e" /><Relationship Type="http://schemas.openxmlformats.org/officeDocument/2006/relationships/slide" Target="/ppt/slides/slide2.xml" Id="R01dfa39b037e48bf" /><Relationship Type="http://schemas.openxmlformats.org/officeDocument/2006/relationships/slide" Target="/ppt/slides/slide3.xml" Id="Rd0285ea86b6f48f8" /><Relationship Type="http://schemas.openxmlformats.org/officeDocument/2006/relationships/slide" Target="/ppt/slides/slide4.xml" Id="R96011feca6c7498b" /><Relationship Type="http://schemas.openxmlformats.org/officeDocument/2006/relationships/slide" Target="/ppt/slides/slide5.xml" Id="R9f109f56cc6b4c59" /><Relationship Type="http://schemas.openxmlformats.org/officeDocument/2006/relationships/slide" Target="/ppt/slides/slide6.xml" Id="R4d9a07d602c84a88" /><Relationship Type="http://schemas.openxmlformats.org/officeDocument/2006/relationships/slide" Target="/ppt/slides/slide7.xml" Id="R14d1380e459647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ba1cdfd61446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55722b7524cd7" /><Relationship Type="http://schemas.openxmlformats.org/officeDocument/2006/relationships/theme" Target="/ppt/slideMasters/theme/theme1.xml" Id="R216ca3d5de204a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f55722b7524c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1715de9d448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3ff805ff64e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209dfe1eb4a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056248e6845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f4f9262a340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072e4b07447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8071bdd8841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HRH EIENDOMSINVEST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HRH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HRH EIENDOMSINVEST AS ble etablert [år] og holder til i Bokn.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HRH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HRH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HRH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HRH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HRH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Føresvik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5561 Bokn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920 135 102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HRH EIENDOMSINVEST AS</a:t>
            </a:r>
          </a:p>
        </p:txBody>
      </p:sp>
    </p:spTree>
  </p:cSld>
  <p:clrMapOvr>
    <a:masterClrMapping xmlns:a="http://schemas.openxmlformats.org/drawingml/2006/main"/>
  </p:clrMapOvr>
</p:sld>
</file>