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252a3ba96740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078d1f9b6b4500"/>
  </p:sldMasterIdLst>
  <p:sldIdLst>
    <p:sldId xmlns:r="http://schemas.openxmlformats.org/officeDocument/2006/relationships" id="256" r:id="Raa952f3fb94d4d52"/>
    <p:sldId xmlns:r="http://schemas.openxmlformats.org/officeDocument/2006/relationships" id="257" r:id="R780e269a36594a97"/>
    <p:sldId xmlns:r="http://schemas.openxmlformats.org/officeDocument/2006/relationships" id="258" r:id="R5f9a060c09504a77"/>
    <p:sldId xmlns:r="http://schemas.openxmlformats.org/officeDocument/2006/relationships" id="259" r:id="R9cc337f68444495c"/>
    <p:sldId xmlns:r="http://schemas.openxmlformats.org/officeDocument/2006/relationships" id="260" r:id="R8e080166dcde4929"/>
    <p:sldId xmlns:r="http://schemas.openxmlformats.org/officeDocument/2006/relationships" id="261" r:id="Rc157f5025eaf4f76"/>
    <p:sldId xmlns:r="http://schemas.openxmlformats.org/officeDocument/2006/relationships" id="262" r:id="R54a5ae22fa9a49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078d1f9b6b4500" /><Relationship Type="http://schemas.openxmlformats.org/officeDocument/2006/relationships/slide" Target="/ppt/slides/slide1.xml" Id="Raa952f3fb94d4d52" /><Relationship Type="http://schemas.openxmlformats.org/officeDocument/2006/relationships/slide" Target="/ppt/slides/slide2.xml" Id="R780e269a36594a97" /><Relationship Type="http://schemas.openxmlformats.org/officeDocument/2006/relationships/slide" Target="/ppt/slides/slide3.xml" Id="R5f9a060c09504a77" /><Relationship Type="http://schemas.openxmlformats.org/officeDocument/2006/relationships/slide" Target="/ppt/slides/slide4.xml" Id="R9cc337f68444495c" /><Relationship Type="http://schemas.openxmlformats.org/officeDocument/2006/relationships/slide" Target="/ppt/slides/slide5.xml" Id="R8e080166dcde4929" /><Relationship Type="http://schemas.openxmlformats.org/officeDocument/2006/relationships/slide" Target="/ppt/slides/slide6.xml" Id="Rc157f5025eaf4f76" /><Relationship Type="http://schemas.openxmlformats.org/officeDocument/2006/relationships/slide" Target="/ppt/slides/slide7.xml" Id="R54a5ae22fa9a49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08fb8ae1d142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d6b9d5ea64f45" /><Relationship Type="http://schemas.openxmlformats.org/officeDocument/2006/relationships/theme" Target="/ppt/slideMasters/theme/theme1.xml" Id="Rf0f84f65712c46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fd6b9d5ea64f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28999c03746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69de4358b49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a12d37ea445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a709cae6844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13b39d8f144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00f552b4143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2d33b33244e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HERMANSEN ENTERPRISE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HERMANSEN ENTERPRISE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 ENTERPRISE AS ble etablert [år] og holder til i Gamle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HERMANSEN ENTERPRISE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HERMANSEN ENTERPRISE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HERMANSEN ENTERPRISE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−422 338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HERMANSEN ENTERPRISE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HERMANSEN ENTERPRISE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Feltspatveien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1639 Gamle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920 134 645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HERMANSEN ENTERPRISE AS</a:t>
            </a:r>
          </a:p>
        </p:txBody>
      </p:sp>
    </p:spTree>
  </p:cSld>
  <p:clrMapOvr>
    <a:masterClrMapping xmlns:a="http://schemas.openxmlformats.org/drawingml/2006/main"/>
  </p:clrMapOvr>
</p:sld>
</file>