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01e1da2a1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0c938e3144769"/>
  </p:sldMasterIdLst>
  <p:sldIdLst>
    <p:sldId xmlns:r="http://schemas.openxmlformats.org/officeDocument/2006/relationships" id="256" r:id="R3572cef111384c01"/>
    <p:sldId xmlns:r="http://schemas.openxmlformats.org/officeDocument/2006/relationships" id="257" r:id="R5f465ba9235542ee"/>
    <p:sldId xmlns:r="http://schemas.openxmlformats.org/officeDocument/2006/relationships" id="258" r:id="R37389e9d6fa54171"/>
    <p:sldId xmlns:r="http://schemas.openxmlformats.org/officeDocument/2006/relationships" id="259" r:id="R3d68676f54ac4e33"/>
    <p:sldId xmlns:r="http://schemas.openxmlformats.org/officeDocument/2006/relationships" id="260" r:id="R2ce745d88c744171"/>
    <p:sldId xmlns:r="http://schemas.openxmlformats.org/officeDocument/2006/relationships" id="261" r:id="Raf1d7b55e2674865"/>
    <p:sldId xmlns:r="http://schemas.openxmlformats.org/officeDocument/2006/relationships" id="262" r:id="R2c261e82ac5f43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0c938e3144769" /><Relationship Type="http://schemas.openxmlformats.org/officeDocument/2006/relationships/slide" Target="/ppt/slides/slide1.xml" Id="R3572cef111384c01" /><Relationship Type="http://schemas.openxmlformats.org/officeDocument/2006/relationships/slide" Target="/ppt/slides/slide2.xml" Id="R5f465ba9235542ee" /><Relationship Type="http://schemas.openxmlformats.org/officeDocument/2006/relationships/slide" Target="/ppt/slides/slide3.xml" Id="R37389e9d6fa54171" /><Relationship Type="http://schemas.openxmlformats.org/officeDocument/2006/relationships/slide" Target="/ppt/slides/slide4.xml" Id="R3d68676f54ac4e33" /><Relationship Type="http://schemas.openxmlformats.org/officeDocument/2006/relationships/slide" Target="/ppt/slides/slide5.xml" Id="R2ce745d88c744171" /><Relationship Type="http://schemas.openxmlformats.org/officeDocument/2006/relationships/slide" Target="/ppt/slides/slide6.xml" Id="Raf1d7b55e2674865" /><Relationship Type="http://schemas.openxmlformats.org/officeDocument/2006/relationships/slide" Target="/ppt/slides/slide7.xml" Id="R2c261e82ac5f43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9f3e50f25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5e6752c1b4fc5" /><Relationship Type="http://schemas.openxmlformats.org/officeDocument/2006/relationships/theme" Target="/ppt/slideMasters/theme/theme1.xml" Id="R10b0a6d0725c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5e6752c1b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aee137120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bc0556876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5823c85a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8bf72a633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b242bc0ad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8ef628f2b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73f7226e5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 KARLSSON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 KARLSSON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4 481 073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MORGAN KARLSSON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Konows gate 30M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920 134 033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KARLSSON INVEST AS</a:t>
            </a:r>
          </a:p>
        </p:txBody>
      </p:sp>
    </p:spTree>
  </p:cSld>
  <p:clrMapOvr>
    <a:masterClrMapping xmlns:a="http://schemas.openxmlformats.org/drawingml/2006/main"/>
  </p:clrMapOvr>
</p:sld>
</file>