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5113839b4545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f8103042aa4426"/>
  </p:sldMasterIdLst>
  <p:sldIdLst>
    <p:sldId xmlns:r="http://schemas.openxmlformats.org/officeDocument/2006/relationships" id="256" r:id="R5caf2edf7f7b445a"/>
    <p:sldId xmlns:r="http://schemas.openxmlformats.org/officeDocument/2006/relationships" id="257" r:id="R59435fce012543c4"/>
    <p:sldId xmlns:r="http://schemas.openxmlformats.org/officeDocument/2006/relationships" id="258" r:id="R0c6838fa86b54c07"/>
    <p:sldId xmlns:r="http://schemas.openxmlformats.org/officeDocument/2006/relationships" id="259" r:id="R5ff0f61d1f2d49a4"/>
    <p:sldId xmlns:r="http://schemas.openxmlformats.org/officeDocument/2006/relationships" id="260" r:id="R5e1c8292b08c4061"/>
    <p:sldId xmlns:r="http://schemas.openxmlformats.org/officeDocument/2006/relationships" id="261" r:id="Rc779c70d15194789"/>
    <p:sldId xmlns:r="http://schemas.openxmlformats.org/officeDocument/2006/relationships" id="262" r:id="R735874f0644444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8103042aa4426" /><Relationship Type="http://schemas.openxmlformats.org/officeDocument/2006/relationships/slide" Target="/ppt/slides/slide1.xml" Id="R5caf2edf7f7b445a" /><Relationship Type="http://schemas.openxmlformats.org/officeDocument/2006/relationships/slide" Target="/ppt/slides/slide2.xml" Id="R59435fce012543c4" /><Relationship Type="http://schemas.openxmlformats.org/officeDocument/2006/relationships/slide" Target="/ppt/slides/slide3.xml" Id="R0c6838fa86b54c07" /><Relationship Type="http://schemas.openxmlformats.org/officeDocument/2006/relationships/slide" Target="/ppt/slides/slide4.xml" Id="R5ff0f61d1f2d49a4" /><Relationship Type="http://schemas.openxmlformats.org/officeDocument/2006/relationships/slide" Target="/ppt/slides/slide5.xml" Id="R5e1c8292b08c4061" /><Relationship Type="http://schemas.openxmlformats.org/officeDocument/2006/relationships/slide" Target="/ppt/slides/slide6.xml" Id="Rc779c70d15194789" /><Relationship Type="http://schemas.openxmlformats.org/officeDocument/2006/relationships/slide" Target="/ppt/slides/slide7.xml" Id="R735874f0644444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d3802ffb544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07bc90faf482a" /><Relationship Type="http://schemas.openxmlformats.org/officeDocument/2006/relationships/theme" Target="/ppt/slideMasters/theme/theme1.xml" Id="R7e8e563c3f2a4b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807bc90faf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e46c53a3f48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e1ae7f17d4c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456e828d74c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1982ed6b541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4a9d4112d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f14f7eac344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1fc55d834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LILLO INVEST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1 173 675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8 363 082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8 370 630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BJØRN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Rosetvegen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920 133 428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