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4b82da4d2c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be6f03ca534d94"/>
  </p:sldMasterIdLst>
  <p:sldIdLst>
    <p:sldId xmlns:r="http://schemas.openxmlformats.org/officeDocument/2006/relationships" id="256" r:id="R279aeed3ca7e419e"/>
    <p:sldId xmlns:r="http://schemas.openxmlformats.org/officeDocument/2006/relationships" id="257" r:id="R74539b4bb87446a0"/>
    <p:sldId xmlns:r="http://schemas.openxmlformats.org/officeDocument/2006/relationships" id="258" r:id="R6c3069e1ff5c4441"/>
    <p:sldId xmlns:r="http://schemas.openxmlformats.org/officeDocument/2006/relationships" id="259" r:id="R56248bffadb14f0e"/>
    <p:sldId xmlns:r="http://schemas.openxmlformats.org/officeDocument/2006/relationships" id="260" r:id="R9cf6689d5e1940c3"/>
    <p:sldId xmlns:r="http://schemas.openxmlformats.org/officeDocument/2006/relationships" id="261" r:id="R1742fe2d351e43bc"/>
    <p:sldId xmlns:r="http://schemas.openxmlformats.org/officeDocument/2006/relationships" id="262" r:id="R3efc3bf8b4fc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e6f03ca534d94" /><Relationship Type="http://schemas.openxmlformats.org/officeDocument/2006/relationships/slide" Target="/ppt/slides/slide1.xml" Id="R279aeed3ca7e419e" /><Relationship Type="http://schemas.openxmlformats.org/officeDocument/2006/relationships/slide" Target="/ppt/slides/slide2.xml" Id="R74539b4bb87446a0" /><Relationship Type="http://schemas.openxmlformats.org/officeDocument/2006/relationships/slide" Target="/ppt/slides/slide3.xml" Id="R6c3069e1ff5c4441" /><Relationship Type="http://schemas.openxmlformats.org/officeDocument/2006/relationships/slide" Target="/ppt/slides/slide4.xml" Id="R56248bffadb14f0e" /><Relationship Type="http://schemas.openxmlformats.org/officeDocument/2006/relationships/slide" Target="/ppt/slides/slide5.xml" Id="R9cf6689d5e1940c3" /><Relationship Type="http://schemas.openxmlformats.org/officeDocument/2006/relationships/slide" Target="/ppt/slides/slide6.xml" Id="R1742fe2d351e43bc" /><Relationship Type="http://schemas.openxmlformats.org/officeDocument/2006/relationships/slide" Target="/ppt/slides/slide7.xml" Id="R3efc3bf8b4fc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91d31a2d5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7e0519ba3468e" /><Relationship Type="http://schemas.openxmlformats.org/officeDocument/2006/relationships/theme" Target="/ppt/slideMasters/theme/theme1.xml" Id="R2d1585894e5d45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7e0519ba3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7091bf476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0e4cf67d8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360b508d5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7f68e1c8d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bee761081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ab06248e641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a3734ddf345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KVELDSROVEIEN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KVELDSROVEIEN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−1 081 549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4 866 175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CD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INVESTMENT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Myklerudveien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920 132 901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