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2af7fbb2c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73ac87d5e4bdc"/>
  </p:sldMasterIdLst>
  <p:sldIdLst>
    <p:sldId xmlns:r="http://schemas.openxmlformats.org/officeDocument/2006/relationships" id="256" r:id="Ra7ee2d9d6a8b4775"/>
    <p:sldId xmlns:r="http://schemas.openxmlformats.org/officeDocument/2006/relationships" id="257" r:id="R576bfcb203bb4cca"/>
    <p:sldId xmlns:r="http://schemas.openxmlformats.org/officeDocument/2006/relationships" id="258" r:id="R9db3cf1c2da74bbe"/>
    <p:sldId xmlns:r="http://schemas.openxmlformats.org/officeDocument/2006/relationships" id="259" r:id="Rc40f31451040486e"/>
    <p:sldId xmlns:r="http://schemas.openxmlformats.org/officeDocument/2006/relationships" id="260" r:id="Reb885643948e46cb"/>
    <p:sldId xmlns:r="http://schemas.openxmlformats.org/officeDocument/2006/relationships" id="261" r:id="R3eb9c8fd435849c6"/>
    <p:sldId xmlns:r="http://schemas.openxmlformats.org/officeDocument/2006/relationships" id="262" r:id="R4990ba8e2841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73ac87d5e4bdc" /><Relationship Type="http://schemas.openxmlformats.org/officeDocument/2006/relationships/slide" Target="/ppt/slides/slide1.xml" Id="Ra7ee2d9d6a8b4775" /><Relationship Type="http://schemas.openxmlformats.org/officeDocument/2006/relationships/slide" Target="/ppt/slides/slide2.xml" Id="R576bfcb203bb4cca" /><Relationship Type="http://schemas.openxmlformats.org/officeDocument/2006/relationships/slide" Target="/ppt/slides/slide3.xml" Id="R9db3cf1c2da74bbe" /><Relationship Type="http://schemas.openxmlformats.org/officeDocument/2006/relationships/slide" Target="/ppt/slides/slide4.xml" Id="Rc40f31451040486e" /><Relationship Type="http://schemas.openxmlformats.org/officeDocument/2006/relationships/slide" Target="/ppt/slides/slide5.xml" Id="Reb885643948e46cb" /><Relationship Type="http://schemas.openxmlformats.org/officeDocument/2006/relationships/slide" Target="/ppt/slides/slide6.xml" Id="R3eb9c8fd435849c6" /><Relationship Type="http://schemas.openxmlformats.org/officeDocument/2006/relationships/slide" Target="/ppt/slides/slide7.xml" Id="R4990ba8e2841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cbd7b036c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8d5a8091e4d3e" /><Relationship Type="http://schemas.openxmlformats.org/officeDocument/2006/relationships/theme" Target="/ppt/slideMasters/theme/theme1.xml" Id="Rf7064f1c081b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8d5a8091e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9df13e32d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34ee77cc7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bbe3757f0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b8b2c86b3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ffbec7a4b4c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fbe5c7530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85ab0696f44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9 172 379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CAMILLO OPSAHL JEBSEN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Høyboveien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STORETO AS</a:t>
            </a:r>
          </a:p>
        </p:txBody>
      </p:sp>
    </p:spTree>
  </p:cSld>
  <p:clrMapOvr>
    <a:masterClrMapping xmlns:a="http://schemas.openxmlformats.org/drawingml/2006/main"/>
  </p:clrMapOvr>
</p:sld>
</file>