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bb103962ae45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ebde94e7b34bb9"/>
  </p:sldMasterIdLst>
  <p:sldIdLst>
    <p:sldId xmlns:r="http://schemas.openxmlformats.org/officeDocument/2006/relationships" id="256" r:id="R3d0f8fe11dee484b"/>
    <p:sldId xmlns:r="http://schemas.openxmlformats.org/officeDocument/2006/relationships" id="257" r:id="Rad4cd5be0cd9498a"/>
    <p:sldId xmlns:r="http://schemas.openxmlformats.org/officeDocument/2006/relationships" id="258" r:id="Ra928f42dab124da7"/>
    <p:sldId xmlns:r="http://schemas.openxmlformats.org/officeDocument/2006/relationships" id="259" r:id="Rd9df44af1d6a4d59"/>
    <p:sldId xmlns:r="http://schemas.openxmlformats.org/officeDocument/2006/relationships" id="260" r:id="Re90b6b96e3e34ac5"/>
    <p:sldId xmlns:r="http://schemas.openxmlformats.org/officeDocument/2006/relationships" id="261" r:id="R857b6ee5e9da44f6"/>
    <p:sldId xmlns:r="http://schemas.openxmlformats.org/officeDocument/2006/relationships" id="262" r:id="R0698a0b4e11c4d4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ebde94e7b34bb9" /><Relationship Type="http://schemas.openxmlformats.org/officeDocument/2006/relationships/slide" Target="/ppt/slides/slide1.xml" Id="R3d0f8fe11dee484b" /><Relationship Type="http://schemas.openxmlformats.org/officeDocument/2006/relationships/slide" Target="/ppt/slides/slide2.xml" Id="Rad4cd5be0cd9498a" /><Relationship Type="http://schemas.openxmlformats.org/officeDocument/2006/relationships/slide" Target="/ppt/slides/slide3.xml" Id="Ra928f42dab124da7" /><Relationship Type="http://schemas.openxmlformats.org/officeDocument/2006/relationships/slide" Target="/ppt/slides/slide4.xml" Id="Rd9df44af1d6a4d59" /><Relationship Type="http://schemas.openxmlformats.org/officeDocument/2006/relationships/slide" Target="/ppt/slides/slide5.xml" Id="Re90b6b96e3e34ac5" /><Relationship Type="http://schemas.openxmlformats.org/officeDocument/2006/relationships/slide" Target="/ppt/slides/slide6.xml" Id="R857b6ee5e9da44f6" /><Relationship Type="http://schemas.openxmlformats.org/officeDocument/2006/relationships/slide" Target="/ppt/slides/slide7.xml" Id="R0698a0b4e11c4d4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9e4995576c41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7d1df575634e14" /><Relationship Type="http://schemas.openxmlformats.org/officeDocument/2006/relationships/theme" Target="/ppt/slideMasters/theme/theme1.xml" Id="R2389fd0dd1f44b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7d1df575634e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3903f43d2949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d2a86c8e0c40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aa965ae57643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736fef50d345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98ba56cdea48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b3856ad6f446c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dd2d40458e41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TONNY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TONNY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TONNY HOLDING AS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TONNY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TONNY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TONNY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−36 557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1 176 138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4 827 451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6 083 515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TONNY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LINDQUIST TONNY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TONNY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Bruksenhetsnummer H0404, Skiensgate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3912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920 128 548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TONNY HOLDING AS</a:t>
            </a:r>
          </a:p>
        </p:txBody>
      </p:sp>
    </p:spTree>
  </p:cSld>
  <p:clrMapOvr>
    <a:masterClrMapping xmlns:a="http://schemas.openxmlformats.org/drawingml/2006/main"/>
  </p:clrMapOvr>
</p:sld>
</file>