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d179352fb64b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a555d80f234b64"/>
  </p:sldMasterIdLst>
  <p:sldIdLst>
    <p:sldId xmlns:r="http://schemas.openxmlformats.org/officeDocument/2006/relationships" id="256" r:id="Rbfe6acb6c52b4799"/>
    <p:sldId xmlns:r="http://schemas.openxmlformats.org/officeDocument/2006/relationships" id="257" r:id="Rc27041c3f8a0456a"/>
    <p:sldId xmlns:r="http://schemas.openxmlformats.org/officeDocument/2006/relationships" id="258" r:id="R9156798b4865427a"/>
    <p:sldId xmlns:r="http://schemas.openxmlformats.org/officeDocument/2006/relationships" id="259" r:id="Ra659ee2339644ec5"/>
    <p:sldId xmlns:r="http://schemas.openxmlformats.org/officeDocument/2006/relationships" id="260" r:id="Rd852798699f5454d"/>
    <p:sldId xmlns:r="http://schemas.openxmlformats.org/officeDocument/2006/relationships" id="261" r:id="Rf0135016c35b4926"/>
    <p:sldId xmlns:r="http://schemas.openxmlformats.org/officeDocument/2006/relationships" id="262" r:id="R29fb3dcc853a4c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555d80f234b64" /><Relationship Type="http://schemas.openxmlformats.org/officeDocument/2006/relationships/slide" Target="/ppt/slides/slide1.xml" Id="Rbfe6acb6c52b4799" /><Relationship Type="http://schemas.openxmlformats.org/officeDocument/2006/relationships/slide" Target="/ppt/slides/slide2.xml" Id="Rc27041c3f8a0456a" /><Relationship Type="http://schemas.openxmlformats.org/officeDocument/2006/relationships/slide" Target="/ppt/slides/slide3.xml" Id="R9156798b4865427a" /><Relationship Type="http://schemas.openxmlformats.org/officeDocument/2006/relationships/slide" Target="/ppt/slides/slide4.xml" Id="Ra659ee2339644ec5" /><Relationship Type="http://schemas.openxmlformats.org/officeDocument/2006/relationships/slide" Target="/ppt/slides/slide5.xml" Id="Rd852798699f5454d" /><Relationship Type="http://schemas.openxmlformats.org/officeDocument/2006/relationships/slide" Target="/ppt/slides/slide6.xml" Id="Rf0135016c35b4926" /><Relationship Type="http://schemas.openxmlformats.org/officeDocument/2006/relationships/slide" Target="/ppt/slides/slide7.xml" Id="R29fb3dcc853a4c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988c0426545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0e7222eb5449b" /><Relationship Type="http://schemas.openxmlformats.org/officeDocument/2006/relationships/theme" Target="/ppt/slideMasters/theme/theme1.xml" Id="R8daf9628917547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60e7222eb544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02c8b349e4e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77fc72a874b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cc91fc95d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0c8e502fc42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d5a3ad7ef4b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204a8a4ba44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3ad4e0b6546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SJA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5 826 678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575 819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2 159 003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Vågevegen 21D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5354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920 128 513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SJA AS</a:t>
            </a:r>
          </a:p>
        </p:txBody>
      </p:sp>
    </p:spTree>
  </p:cSld>
  <p:clrMapOvr>
    <a:masterClrMapping xmlns:a="http://schemas.openxmlformats.org/drawingml/2006/main"/>
  </p:clrMapOvr>
</p:sld>
</file>