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25251cde7bc490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ad4f1f6618406f"/>
  </p:sldMasterIdLst>
  <p:sldIdLst>
    <p:sldId xmlns:r="http://schemas.openxmlformats.org/officeDocument/2006/relationships" id="256" r:id="Rbab4d408df05470e"/>
    <p:sldId xmlns:r="http://schemas.openxmlformats.org/officeDocument/2006/relationships" id="257" r:id="Rbd9de8c4ab4e4ba9"/>
    <p:sldId xmlns:r="http://schemas.openxmlformats.org/officeDocument/2006/relationships" id="258" r:id="R1e5c1bb2eb3f46f1"/>
    <p:sldId xmlns:r="http://schemas.openxmlformats.org/officeDocument/2006/relationships" id="259" r:id="R8b78e684050d4ec0"/>
    <p:sldId xmlns:r="http://schemas.openxmlformats.org/officeDocument/2006/relationships" id="260" r:id="R6e789c0e2f934330"/>
    <p:sldId xmlns:r="http://schemas.openxmlformats.org/officeDocument/2006/relationships" id="261" r:id="Rf34bb1f9c89440de"/>
    <p:sldId xmlns:r="http://schemas.openxmlformats.org/officeDocument/2006/relationships" id="262" r:id="R1923b6190ed94f1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ad4f1f6618406f" /><Relationship Type="http://schemas.openxmlformats.org/officeDocument/2006/relationships/slide" Target="/ppt/slides/slide1.xml" Id="Rbab4d408df05470e" /><Relationship Type="http://schemas.openxmlformats.org/officeDocument/2006/relationships/slide" Target="/ppt/slides/slide2.xml" Id="Rbd9de8c4ab4e4ba9" /><Relationship Type="http://schemas.openxmlformats.org/officeDocument/2006/relationships/slide" Target="/ppt/slides/slide3.xml" Id="R1e5c1bb2eb3f46f1" /><Relationship Type="http://schemas.openxmlformats.org/officeDocument/2006/relationships/slide" Target="/ppt/slides/slide4.xml" Id="R8b78e684050d4ec0" /><Relationship Type="http://schemas.openxmlformats.org/officeDocument/2006/relationships/slide" Target="/ppt/slides/slide5.xml" Id="R6e789c0e2f934330" /><Relationship Type="http://schemas.openxmlformats.org/officeDocument/2006/relationships/slide" Target="/ppt/slides/slide6.xml" Id="Rf34bb1f9c89440de" /><Relationship Type="http://schemas.openxmlformats.org/officeDocument/2006/relationships/slide" Target="/ppt/slides/slide7.xml" Id="R1923b6190ed94f1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985b07617b4b5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fbf36ecb946cf" /><Relationship Type="http://schemas.openxmlformats.org/officeDocument/2006/relationships/theme" Target="/ppt/slideMasters/theme/theme1.xml" Id="R0e88fdf1f6c6470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6ffbf36ecb946c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60fa8a1e4c3493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bd421eda48494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7103e4472e4ff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e5e939251470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46573294c447d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5bc2dee26748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501d11f703455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SEIMSTRAND DAGLEGVARE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SEIMSTRAND DAGLEGVARE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SEIMSTRAND DAGLEGVARE AS ble etablert [år] og holder til i Seim.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SEIMSTRAND DAGLEGVARE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SEIMSTRAND DAGLEGVARE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SEIMSTRAND DAGLEGVARE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25 873 159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−73 115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−8 642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7 570 802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11 880 501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SEIMSTRAND DAGLEGVARE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SEIMSTRAND EIGEDOM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SEIMSTRAND DAGLEGVARE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Lurevegen 88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5912 Seim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920 127 002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SEIMSTRAND DAGLEGVARE AS</a:t>
            </a:r>
          </a:p>
        </p:txBody>
      </p:sp>
    </p:spTree>
  </p:cSld>
  <p:clrMapOvr>
    <a:masterClrMapping xmlns:a="http://schemas.openxmlformats.org/drawingml/2006/main"/>
  </p:clrMapOvr>
</p:sld>
</file>