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7dab9d52274d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7ca3b2ec2c41a0"/>
  </p:sldMasterIdLst>
  <p:sldIdLst>
    <p:sldId xmlns:r="http://schemas.openxmlformats.org/officeDocument/2006/relationships" id="256" r:id="R8b7e59a5f7a64795"/>
    <p:sldId xmlns:r="http://schemas.openxmlformats.org/officeDocument/2006/relationships" id="257" r:id="R134898dde9ca4cfe"/>
    <p:sldId xmlns:r="http://schemas.openxmlformats.org/officeDocument/2006/relationships" id="258" r:id="Ra2315a72295d49d6"/>
    <p:sldId xmlns:r="http://schemas.openxmlformats.org/officeDocument/2006/relationships" id="259" r:id="R92edac6c31524dc0"/>
    <p:sldId xmlns:r="http://schemas.openxmlformats.org/officeDocument/2006/relationships" id="260" r:id="R3d3895ecd0ce4948"/>
    <p:sldId xmlns:r="http://schemas.openxmlformats.org/officeDocument/2006/relationships" id="261" r:id="Rfc7246d6be624dab"/>
    <p:sldId xmlns:r="http://schemas.openxmlformats.org/officeDocument/2006/relationships" id="262" r:id="R88ca567bb00542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ca3b2ec2c41a0" /><Relationship Type="http://schemas.openxmlformats.org/officeDocument/2006/relationships/slide" Target="/ppt/slides/slide1.xml" Id="R8b7e59a5f7a64795" /><Relationship Type="http://schemas.openxmlformats.org/officeDocument/2006/relationships/slide" Target="/ppt/slides/slide2.xml" Id="R134898dde9ca4cfe" /><Relationship Type="http://schemas.openxmlformats.org/officeDocument/2006/relationships/slide" Target="/ppt/slides/slide3.xml" Id="Ra2315a72295d49d6" /><Relationship Type="http://schemas.openxmlformats.org/officeDocument/2006/relationships/slide" Target="/ppt/slides/slide4.xml" Id="R92edac6c31524dc0" /><Relationship Type="http://schemas.openxmlformats.org/officeDocument/2006/relationships/slide" Target="/ppt/slides/slide5.xml" Id="R3d3895ecd0ce4948" /><Relationship Type="http://schemas.openxmlformats.org/officeDocument/2006/relationships/slide" Target="/ppt/slides/slide6.xml" Id="Rfc7246d6be624dab" /><Relationship Type="http://schemas.openxmlformats.org/officeDocument/2006/relationships/slide" Target="/ppt/slides/slide7.xml" Id="R88ca567bb00542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256567a704a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44264d9d1408b" /><Relationship Type="http://schemas.openxmlformats.org/officeDocument/2006/relationships/theme" Target="/ppt/slideMasters/theme/theme1.xml" Id="R3e6726c64953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644264d9d140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fe036456c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30cb99aa3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2ebacd5cc43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4ee00233349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7331746c045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ec2088efd45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3d034265043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FRANKE ONSRUD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FRANKE ONSRUD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FRANKE ONSRUD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FRANKE ONSRUD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FRANKE ONSRUD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FRANKE ONSRUD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15 643 897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16 107 619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FRANKE ONSRUD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FRANKE ONSRUD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FRANKE ONSRUD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Kjelsåsveien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920 126 014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FRANKE ONSRUD HOLDING AS</a:t>
            </a:r>
          </a:p>
        </p:txBody>
      </p:sp>
    </p:spTree>
  </p:cSld>
  <p:clrMapOvr>
    <a:masterClrMapping xmlns:a="http://schemas.openxmlformats.org/drawingml/2006/main"/>
  </p:clrMapOvr>
</p:sld>
</file>