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0d00aaabf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dccd120bc4a7f"/>
  </p:sldMasterIdLst>
  <p:sldIdLst>
    <p:sldId xmlns:r="http://schemas.openxmlformats.org/officeDocument/2006/relationships" id="256" r:id="R2681275f5a0647e3"/>
    <p:sldId xmlns:r="http://schemas.openxmlformats.org/officeDocument/2006/relationships" id="257" r:id="Re07cb8d7e6124c41"/>
    <p:sldId xmlns:r="http://schemas.openxmlformats.org/officeDocument/2006/relationships" id="258" r:id="Re5a63e1fa726445f"/>
    <p:sldId xmlns:r="http://schemas.openxmlformats.org/officeDocument/2006/relationships" id="259" r:id="Rdc511338d2e64064"/>
    <p:sldId xmlns:r="http://schemas.openxmlformats.org/officeDocument/2006/relationships" id="260" r:id="R782ca3b8efc842f6"/>
    <p:sldId xmlns:r="http://schemas.openxmlformats.org/officeDocument/2006/relationships" id="261" r:id="R6cff40a069f04f82"/>
    <p:sldId xmlns:r="http://schemas.openxmlformats.org/officeDocument/2006/relationships" id="262" r:id="R65adea34f03d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dccd120bc4a7f" /><Relationship Type="http://schemas.openxmlformats.org/officeDocument/2006/relationships/slide" Target="/ppt/slides/slide1.xml" Id="R2681275f5a0647e3" /><Relationship Type="http://schemas.openxmlformats.org/officeDocument/2006/relationships/slide" Target="/ppt/slides/slide2.xml" Id="Re07cb8d7e6124c41" /><Relationship Type="http://schemas.openxmlformats.org/officeDocument/2006/relationships/slide" Target="/ppt/slides/slide3.xml" Id="Re5a63e1fa726445f" /><Relationship Type="http://schemas.openxmlformats.org/officeDocument/2006/relationships/slide" Target="/ppt/slides/slide4.xml" Id="Rdc511338d2e64064" /><Relationship Type="http://schemas.openxmlformats.org/officeDocument/2006/relationships/slide" Target="/ppt/slides/slide5.xml" Id="R782ca3b8efc842f6" /><Relationship Type="http://schemas.openxmlformats.org/officeDocument/2006/relationships/slide" Target="/ppt/slides/slide6.xml" Id="R6cff40a069f04f82" /><Relationship Type="http://schemas.openxmlformats.org/officeDocument/2006/relationships/slide" Target="/ppt/slides/slide7.xml" Id="R65adea34f03d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fa495833942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432d0f4640c7" /><Relationship Type="http://schemas.openxmlformats.org/officeDocument/2006/relationships/theme" Target="/ppt/slideMasters/theme/theme1.xml" Id="R5b64cafb98a4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8432d0f4640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419797d47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ec259a65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0d3209c34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0573fbb69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60b7a5d474d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5fb7b4376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13673795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PYRO &amp;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PYRO &amp; LOGISTIKK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963 431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KJELL INGVALD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920 125 522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PYRO &amp; LOGISTIKK AS</a:t>
            </a:r>
          </a:p>
        </p:txBody>
      </p:sp>
    </p:spTree>
  </p:cSld>
  <p:clrMapOvr>
    <a:masterClrMapping xmlns:a="http://schemas.openxmlformats.org/drawingml/2006/main"/>
  </p:clrMapOvr>
</p:sld>
</file>