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25e1a930c041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fb16a2fd7a439b"/>
  </p:sldMasterIdLst>
  <p:sldIdLst>
    <p:sldId xmlns:r="http://schemas.openxmlformats.org/officeDocument/2006/relationships" id="256" r:id="Ra90b8e5925184c21"/>
    <p:sldId xmlns:r="http://schemas.openxmlformats.org/officeDocument/2006/relationships" id="257" r:id="R591f457526254b9a"/>
    <p:sldId xmlns:r="http://schemas.openxmlformats.org/officeDocument/2006/relationships" id="258" r:id="R4a97ba0e3d7546e3"/>
    <p:sldId xmlns:r="http://schemas.openxmlformats.org/officeDocument/2006/relationships" id="259" r:id="R55392b13ae7e45f5"/>
    <p:sldId xmlns:r="http://schemas.openxmlformats.org/officeDocument/2006/relationships" id="260" r:id="R491dcdff086a4366"/>
    <p:sldId xmlns:r="http://schemas.openxmlformats.org/officeDocument/2006/relationships" id="261" r:id="R1d2746b74687457e"/>
    <p:sldId xmlns:r="http://schemas.openxmlformats.org/officeDocument/2006/relationships" id="262" r:id="Rcc809877d7894a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fb16a2fd7a439b" /><Relationship Type="http://schemas.openxmlformats.org/officeDocument/2006/relationships/slide" Target="/ppt/slides/slide1.xml" Id="Ra90b8e5925184c21" /><Relationship Type="http://schemas.openxmlformats.org/officeDocument/2006/relationships/slide" Target="/ppt/slides/slide2.xml" Id="R591f457526254b9a" /><Relationship Type="http://schemas.openxmlformats.org/officeDocument/2006/relationships/slide" Target="/ppt/slides/slide3.xml" Id="R4a97ba0e3d7546e3" /><Relationship Type="http://schemas.openxmlformats.org/officeDocument/2006/relationships/slide" Target="/ppt/slides/slide4.xml" Id="R55392b13ae7e45f5" /><Relationship Type="http://schemas.openxmlformats.org/officeDocument/2006/relationships/slide" Target="/ppt/slides/slide5.xml" Id="R491dcdff086a4366" /><Relationship Type="http://schemas.openxmlformats.org/officeDocument/2006/relationships/slide" Target="/ppt/slides/slide6.xml" Id="R1d2746b74687457e" /><Relationship Type="http://schemas.openxmlformats.org/officeDocument/2006/relationships/slide" Target="/ppt/slides/slide7.xml" Id="Rcc809877d7894a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0446ae45474a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545be83094669" /><Relationship Type="http://schemas.openxmlformats.org/officeDocument/2006/relationships/theme" Target="/ppt/slideMasters/theme/theme1.xml" Id="Rb3e87867cf474e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8545be830946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186a5f8634c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38f74156340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da0ad272a46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67487306344b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d93d5d32b442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4d7e2d83a44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29381b0b8548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NORDLYST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NORDLYST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NORDLYST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NORDLYST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NORDLYST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NORDLYST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2 402 426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3 890 101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4 922 507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NORDLYST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ARNE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NORDLYST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Havnegata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8400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920 123 295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NORDLYST AS</a:t>
            </a:r>
          </a:p>
        </p:txBody>
      </p:sp>
    </p:spTree>
  </p:cSld>
  <p:clrMapOvr>
    <a:masterClrMapping xmlns:a="http://schemas.openxmlformats.org/drawingml/2006/main"/>
  </p:clrMapOvr>
</p:sld>
</file>