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18fe38f004c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ff69207754a07"/>
  </p:sldMasterIdLst>
  <p:sldIdLst>
    <p:sldId xmlns:r="http://schemas.openxmlformats.org/officeDocument/2006/relationships" id="256" r:id="R51b8700fc34e4e74"/>
    <p:sldId xmlns:r="http://schemas.openxmlformats.org/officeDocument/2006/relationships" id="257" r:id="R915f909787d94ec1"/>
    <p:sldId xmlns:r="http://schemas.openxmlformats.org/officeDocument/2006/relationships" id="258" r:id="R381989fe303342ae"/>
    <p:sldId xmlns:r="http://schemas.openxmlformats.org/officeDocument/2006/relationships" id="259" r:id="Rca6bc59667ca4f49"/>
    <p:sldId xmlns:r="http://schemas.openxmlformats.org/officeDocument/2006/relationships" id="260" r:id="R334cf7911287429a"/>
    <p:sldId xmlns:r="http://schemas.openxmlformats.org/officeDocument/2006/relationships" id="261" r:id="R53a7feda3b2049ad"/>
    <p:sldId xmlns:r="http://schemas.openxmlformats.org/officeDocument/2006/relationships" id="262" r:id="R6f32bca43fb545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ff69207754a07" /><Relationship Type="http://schemas.openxmlformats.org/officeDocument/2006/relationships/slide" Target="/ppt/slides/slide1.xml" Id="R51b8700fc34e4e74" /><Relationship Type="http://schemas.openxmlformats.org/officeDocument/2006/relationships/slide" Target="/ppt/slides/slide2.xml" Id="R915f909787d94ec1" /><Relationship Type="http://schemas.openxmlformats.org/officeDocument/2006/relationships/slide" Target="/ppt/slides/slide3.xml" Id="R381989fe303342ae" /><Relationship Type="http://schemas.openxmlformats.org/officeDocument/2006/relationships/slide" Target="/ppt/slides/slide4.xml" Id="Rca6bc59667ca4f49" /><Relationship Type="http://schemas.openxmlformats.org/officeDocument/2006/relationships/slide" Target="/ppt/slides/slide5.xml" Id="R334cf7911287429a" /><Relationship Type="http://schemas.openxmlformats.org/officeDocument/2006/relationships/slide" Target="/ppt/slides/slide6.xml" Id="R53a7feda3b2049ad" /><Relationship Type="http://schemas.openxmlformats.org/officeDocument/2006/relationships/slide" Target="/ppt/slides/slide7.xml" Id="R6f32bca43fb545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d0234cc292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0b5131e524c40" /><Relationship Type="http://schemas.openxmlformats.org/officeDocument/2006/relationships/theme" Target="/ppt/slideMasters/theme/theme1.xml" Id="R78ee19437d9f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0b5131e52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e18d0f2e5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0f74bc878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a2513a57147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0eca2d221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50c390b864f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3e425acd142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49a8866f84f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MITO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MITO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−1 854 327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17 244 140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164 127 918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231 532 703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GJERPE HOLDING AS  –  95,8 %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MITHASSEL HÅKON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Tåsenveien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920 121 349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MITO EIENDOM AS</a:t>
            </a:r>
          </a:p>
        </p:txBody>
      </p:sp>
    </p:spTree>
  </p:cSld>
  <p:clrMapOvr>
    <a:masterClrMapping xmlns:a="http://schemas.openxmlformats.org/drawingml/2006/main"/>
  </p:clrMapOvr>
</p:sld>
</file>