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73b540ef8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b3560fc6094cb2"/>
  </p:sldMasterIdLst>
  <p:sldIdLst>
    <p:sldId xmlns:r="http://schemas.openxmlformats.org/officeDocument/2006/relationships" id="256" r:id="R2815cd33ff9344ed"/>
    <p:sldId xmlns:r="http://schemas.openxmlformats.org/officeDocument/2006/relationships" id="257" r:id="R44ed1e3d59234dd5"/>
    <p:sldId xmlns:r="http://schemas.openxmlformats.org/officeDocument/2006/relationships" id="258" r:id="R7952ad7649a648e1"/>
    <p:sldId xmlns:r="http://schemas.openxmlformats.org/officeDocument/2006/relationships" id="259" r:id="R80fd984cf80844ce"/>
    <p:sldId xmlns:r="http://schemas.openxmlformats.org/officeDocument/2006/relationships" id="260" r:id="R4c3e84544b5840bb"/>
    <p:sldId xmlns:r="http://schemas.openxmlformats.org/officeDocument/2006/relationships" id="261" r:id="R5babd8d89ee84285"/>
    <p:sldId xmlns:r="http://schemas.openxmlformats.org/officeDocument/2006/relationships" id="262" r:id="R328365bf9f15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3560fc6094cb2" /><Relationship Type="http://schemas.openxmlformats.org/officeDocument/2006/relationships/slide" Target="/ppt/slides/slide1.xml" Id="R2815cd33ff9344ed" /><Relationship Type="http://schemas.openxmlformats.org/officeDocument/2006/relationships/slide" Target="/ppt/slides/slide2.xml" Id="R44ed1e3d59234dd5" /><Relationship Type="http://schemas.openxmlformats.org/officeDocument/2006/relationships/slide" Target="/ppt/slides/slide3.xml" Id="R7952ad7649a648e1" /><Relationship Type="http://schemas.openxmlformats.org/officeDocument/2006/relationships/slide" Target="/ppt/slides/slide4.xml" Id="R80fd984cf80844ce" /><Relationship Type="http://schemas.openxmlformats.org/officeDocument/2006/relationships/slide" Target="/ppt/slides/slide5.xml" Id="R4c3e84544b5840bb" /><Relationship Type="http://schemas.openxmlformats.org/officeDocument/2006/relationships/slide" Target="/ppt/slides/slide6.xml" Id="R5babd8d89ee84285" /><Relationship Type="http://schemas.openxmlformats.org/officeDocument/2006/relationships/slide" Target="/ppt/slides/slide7.xml" Id="R328365bf9f15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c3fe88781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8cef1d6044322" /><Relationship Type="http://schemas.openxmlformats.org/officeDocument/2006/relationships/theme" Target="/ppt/slideMasters/theme/theme1.xml" Id="R2e797109eabd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8cef1d60443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7f99b2616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d5badab90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0861b4c5248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677ccbcfd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545568fec4d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6222c81de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714f5c9e42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FNP I3-3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FNP I3-3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3 443 192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920 072 631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