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b095330c984b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bd90c80d864040"/>
  </p:sldMasterIdLst>
  <p:sldIdLst>
    <p:sldId xmlns:r="http://schemas.openxmlformats.org/officeDocument/2006/relationships" id="256" r:id="Rd6a5309a3dcb457d"/>
    <p:sldId xmlns:r="http://schemas.openxmlformats.org/officeDocument/2006/relationships" id="257" r:id="Rec6c960047c24401"/>
    <p:sldId xmlns:r="http://schemas.openxmlformats.org/officeDocument/2006/relationships" id="258" r:id="Rd969655a20004f80"/>
    <p:sldId xmlns:r="http://schemas.openxmlformats.org/officeDocument/2006/relationships" id="259" r:id="R0e954fd642d9409e"/>
    <p:sldId xmlns:r="http://schemas.openxmlformats.org/officeDocument/2006/relationships" id="260" r:id="Rf4318e1e75f24a54"/>
    <p:sldId xmlns:r="http://schemas.openxmlformats.org/officeDocument/2006/relationships" id="261" r:id="R781fbd7cbd144e62"/>
    <p:sldId xmlns:r="http://schemas.openxmlformats.org/officeDocument/2006/relationships" id="262" r:id="R71fcc30412994d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bd90c80d864040" /><Relationship Type="http://schemas.openxmlformats.org/officeDocument/2006/relationships/slide" Target="/ppt/slides/slide1.xml" Id="Rd6a5309a3dcb457d" /><Relationship Type="http://schemas.openxmlformats.org/officeDocument/2006/relationships/slide" Target="/ppt/slides/slide2.xml" Id="Rec6c960047c24401" /><Relationship Type="http://schemas.openxmlformats.org/officeDocument/2006/relationships/slide" Target="/ppt/slides/slide3.xml" Id="Rd969655a20004f80" /><Relationship Type="http://schemas.openxmlformats.org/officeDocument/2006/relationships/slide" Target="/ppt/slides/slide4.xml" Id="R0e954fd642d9409e" /><Relationship Type="http://schemas.openxmlformats.org/officeDocument/2006/relationships/slide" Target="/ppt/slides/slide5.xml" Id="Rf4318e1e75f24a54" /><Relationship Type="http://schemas.openxmlformats.org/officeDocument/2006/relationships/slide" Target="/ppt/slides/slide6.xml" Id="R781fbd7cbd144e62" /><Relationship Type="http://schemas.openxmlformats.org/officeDocument/2006/relationships/slide" Target="/ppt/slides/slide7.xml" Id="R71fcc30412994d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d7745b68794c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a90cb6a4904413" /><Relationship Type="http://schemas.openxmlformats.org/officeDocument/2006/relationships/theme" Target="/ppt/slideMasters/theme/theme1.xml" Id="R6d8d24da64194b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a90cb6a49044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a77c47b634d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27eb41ed74e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817c9bc4d40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15a0a57cd44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d07838caf4e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7929d286d4d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786472a7134b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KANALARMEN 16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KANALARMEN 16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KANALARMEN 16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KANALARMEN 16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KANALARMEN 16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KANALARMEN 16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2 338 004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2 756 283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KANALARMEN 16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FORUS NÆRINGSPARK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KANALARMEN 16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920 072 453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KANALARMEN 16 AS</a:t>
            </a:r>
          </a:p>
        </p:txBody>
      </p:sp>
    </p:spTree>
  </p:cSld>
  <p:clrMapOvr>
    <a:masterClrMapping xmlns:a="http://schemas.openxmlformats.org/drawingml/2006/main"/>
  </p:clrMapOvr>
</p:sld>
</file>