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84e57e78d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e10395b6e4b42"/>
  </p:sldMasterIdLst>
  <p:sldIdLst>
    <p:sldId xmlns:r="http://schemas.openxmlformats.org/officeDocument/2006/relationships" id="256" r:id="R09531ed21da84894"/>
    <p:sldId xmlns:r="http://schemas.openxmlformats.org/officeDocument/2006/relationships" id="257" r:id="R4d005eae984a468a"/>
    <p:sldId xmlns:r="http://schemas.openxmlformats.org/officeDocument/2006/relationships" id="258" r:id="Rebecfc0552174ebe"/>
    <p:sldId xmlns:r="http://schemas.openxmlformats.org/officeDocument/2006/relationships" id="259" r:id="Rb770cb8428254a26"/>
    <p:sldId xmlns:r="http://schemas.openxmlformats.org/officeDocument/2006/relationships" id="260" r:id="R0c6fd10d14914bbb"/>
    <p:sldId xmlns:r="http://schemas.openxmlformats.org/officeDocument/2006/relationships" id="261" r:id="R023a68b9cf1942c6"/>
    <p:sldId xmlns:r="http://schemas.openxmlformats.org/officeDocument/2006/relationships" id="262" r:id="Rcf50c26fae664d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e10395b6e4b42" /><Relationship Type="http://schemas.openxmlformats.org/officeDocument/2006/relationships/slide" Target="/ppt/slides/slide1.xml" Id="R09531ed21da84894" /><Relationship Type="http://schemas.openxmlformats.org/officeDocument/2006/relationships/slide" Target="/ppt/slides/slide2.xml" Id="R4d005eae984a468a" /><Relationship Type="http://schemas.openxmlformats.org/officeDocument/2006/relationships/slide" Target="/ppt/slides/slide3.xml" Id="Rebecfc0552174ebe" /><Relationship Type="http://schemas.openxmlformats.org/officeDocument/2006/relationships/slide" Target="/ppt/slides/slide4.xml" Id="Rb770cb8428254a26" /><Relationship Type="http://schemas.openxmlformats.org/officeDocument/2006/relationships/slide" Target="/ppt/slides/slide5.xml" Id="R0c6fd10d14914bbb" /><Relationship Type="http://schemas.openxmlformats.org/officeDocument/2006/relationships/slide" Target="/ppt/slides/slide6.xml" Id="R023a68b9cf1942c6" /><Relationship Type="http://schemas.openxmlformats.org/officeDocument/2006/relationships/slide" Target="/ppt/slides/slide7.xml" Id="Rcf50c26fae664d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33a600b3f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407c642b46a1" /><Relationship Type="http://schemas.openxmlformats.org/officeDocument/2006/relationships/theme" Target="/ppt/slideMasters/theme/theme1.xml" Id="R4f4426dd6aa3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3407c642b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a88f43d9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9945b349b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3dbf87a1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a0469ff22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42c465ae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eaef7de9c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642d1f70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VENCE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VENCE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VENCE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VENCE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VENCE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VENCE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20 436 627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22 908 486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VENCE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GØRAN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VENCE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Eline Ellingsen Smidesang, Gyldenprisveien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VENCE INVEST AS</a:t>
            </a:r>
          </a:p>
        </p:txBody>
      </p:sp>
    </p:spTree>
  </p:cSld>
  <p:clrMapOvr>
    <a:masterClrMapping xmlns:a="http://schemas.openxmlformats.org/drawingml/2006/main"/>
  </p:clrMapOvr>
</p:sld>
</file>