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302f5fb90045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b4fd0e544d42ae"/>
  </p:sldMasterIdLst>
  <p:sldIdLst>
    <p:sldId xmlns:r="http://schemas.openxmlformats.org/officeDocument/2006/relationships" id="256" r:id="R4c839483a9504340"/>
    <p:sldId xmlns:r="http://schemas.openxmlformats.org/officeDocument/2006/relationships" id="257" r:id="Re762e24ee45f4dda"/>
    <p:sldId xmlns:r="http://schemas.openxmlformats.org/officeDocument/2006/relationships" id="258" r:id="R69a2d98d4a2145a1"/>
    <p:sldId xmlns:r="http://schemas.openxmlformats.org/officeDocument/2006/relationships" id="259" r:id="R29116fc2123041e1"/>
    <p:sldId xmlns:r="http://schemas.openxmlformats.org/officeDocument/2006/relationships" id="260" r:id="Ra9859365ebd14905"/>
    <p:sldId xmlns:r="http://schemas.openxmlformats.org/officeDocument/2006/relationships" id="261" r:id="R40c9918ee963499f"/>
    <p:sldId xmlns:r="http://schemas.openxmlformats.org/officeDocument/2006/relationships" id="262" r:id="R663551896ac0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4fd0e544d42ae" /><Relationship Type="http://schemas.openxmlformats.org/officeDocument/2006/relationships/slide" Target="/ppt/slides/slide1.xml" Id="R4c839483a9504340" /><Relationship Type="http://schemas.openxmlformats.org/officeDocument/2006/relationships/slide" Target="/ppt/slides/slide2.xml" Id="Re762e24ee45f4dda" /><Relationship Type="http://schemas.openxmlformats.org/officeDocument/2006/relationships/slide" Target="/ppt/slides/slide3.xml" Id="R69a2d98d4a2145a1" /><Relationship Type="http://schemas.openxmlformats.org/officeDocument/2006/relationships/slide" Target="/ppt/slides/slide4.xml" Id="R29116fc2123041e1" /><Relationship Type="http://schemas.openxmlformats.org/officeDocument/2006/relationships/slide" Target="/ppt/slides/slide5.xml" Id="Ra9859365ebd14905" /><Relationship Type="http://schemas.openxmlformats.org/officeDocument/2006/relationships/slide" Target="/ppt/slides/slide6.xml" Id="R40c9918ee963499f" /><Relationship Type="http://schemas.openxmlformats.org/officeDocument/2006/relationships/slide" Target="/ppt/slides/slide7.xml" Id="R663551896ac0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e84a4485a42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ed810aabf4e22" /><Relationship Type="http://schemas.openxmlformats.org/officeDocument/2006/relationships/theme" Target="/ppt/slideMasters/theme/theme1.xml" Id="R72dd529ff20442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ed810aabf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7f22e009d46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610e190bf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cb695b201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855bc01be44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6a16f38af4c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bd1cb880f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0760d4e8240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STRØM-GUNDERSEN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STRØM-GUNDERSEN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14 362 406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20 966 566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20 967 415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STRØM-GUNDERSEN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Arnebråtveien 81H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920 064 892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STRØM-GUNDERSEN HOLDING AS</a:t>
            </a:r>
          </a:p>
        </p:txBody>
      </p:sp>
    </p:spTree>
  </p:cSld>
  <p:clrMapOvr>
    <a:masterClrMapping xmlns:a="http://schemas.openxmlformats.org/drawingml/2006/main"/>
  </p:clrMapOvr>
</p:sld>
</file>