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1f1b9a3d70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47649a85a94bc7"/>
  </p:sldMasterIdLst>
  <p:sldIdLst>
    <p:sldId xmlns:r="http://schemas.openxmlformats.org/officeDocument/2006/relationships" id="256" r:id="R6236c797023d475a"/>
    <p:sldId xmlns:r="http://schemas.openxmlformats.org/officeDocument/2006/relationships" id="257" r:id="R0ae59c4989784bcc"/>
    <p:sldId xmlns:r="http://schemas.openxmlformats.org/officeDocument/2006/relationships" id="258" r:id="Rcb8e576d191e48b0"/>
    <p:sldId xmlns:r="http://schemas.openxmlformats.org/officeDocument/2006/relationships" id="259" r:id="Re1b0e4fbde354ea2"/>
    <p:sldId xmlns:r="http://schemas.openxmlformats.org/officeDocument/2006/relationships" id="260" r:id="R841facf80d5c43e2"/>
    <p:sldId xmlns:r="http://schemas.openxmlformats.org/officeDocument/2006/relationships" id="261" r:id="R393da2292eca4b45"/>
    <p:sldId xmlns:r="http://schemas.openxmlformats.org/officeDocument/2006/relationships" id="262" r:id="R8b53291cec164a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7649a85a94bc7" /><Relationship Type="http://schemas.openxmlformats.org/officeDocument/2006/relationships/slide" Target="/ppt/slides/slide1.xml" Id="R6236c797023d475a" /><Relationship Type="http://schemas.openxmlformats.org/officeDocument/2006/relationships/slide" Target="/ppt/slides/slide2.xml" Id="R0ae59c4989784bcc" /><Relationship Type="http://schemas.openxmlformats.org/officeDocument/2006/relationships/slide" Target="/ppt/slides/slide3.xml" Id="Rcb8e576d191e48b0" /><Relationship Type="http://schemas.openxmlformats.org/officeDocument/2006/relationships/slide" Target="/ppt/slides/slide4.xml" Id="Re1b0e4fbde354ea2" /><Relationship Type="http://schemas.openxmlformats.org/officeDocument/2006/relationships/slide" Target="/ppt/slides/slide5.xml" Id="R841facf80d5c43e2" /><Relationship Type="http://schemas.openxmlformats.org/officeDocument/2006/relationships/slide" Target="/ppt/slides/slide6.xml" Id="R393da2292eca4b45" /><Relationship Type="http://schemas.openxmlformats.org/officeDocument/2006/relationships/slide" Target="/ppt/slides/slide7.xml" Id="R8b53291cec164a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b99c889e5a4a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e48a2733c4359" /><Relationship Type="http://schemas.openxmlformats.org/officeDocument/2006/relationships/theme" Target="/ppt/slideMasters/theme/theme1.xml" Id="R5df85055231c44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e48a2733c43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9f5e79272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1433d31934a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e4ace9624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07139d0da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fc79f915944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1a810179c46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ff767bcd047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4 777 363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Eikjevegen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920 060 366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