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986ce10d9649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3f35c85e6141ca"/>
  </p:sldMasterIdLst>
  <p:sldIdLst>
    <p:sldId xmlns:r="http://schemas.openxmlformats.org/officeDocument/2006/relationships" id="256" r:id="R5a5054517e604e68"/>
    <p:sldId xmlns:r="http://schemas.openxmlformats.org/officeDocument/2006/relationships" id="257" r:id="R7444051e96824bf2"/>
    <p:sldId xmlns:r="http://schemas.openxmlformats.org/officeDocument/2006/relationships" id="258" r:id="R742c292bf8f442f9"/>
    <p:sldId xmlns:r="http://schemas.openxmlformats.org/officeDocument/2006/relationships" id="259" r:id="R29c259d9e6154b20"/>
    <p:sldId xmlns:r="http://schemas.openxmlformats.org/officeDocument/2006/relationships" id="260" r:id="R6ada4487f75644a9"/>
    <p:sldId xmlns:r="http://schemas.openxmlformats.org/officeDocument/2006/relationships" id="261" r:id="R5b38b76946f14fb2"/>
    <p:sldId xmlns:r="http://schemas.openxmlformats.org/officeDocument/2006/relationships" id="262" r:id="Rc53f9b7d157f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3f35c85e6141ca" /><Relationship Type="http://schemas.openxmlformats.org/officeDocument/2006/relationships/slide" Target="/ppt/slides/slide1.xml" Id="R5a5054517e604e68" /><Relationship Type="http://schemas.openxmlformats.org/officeDocument/2006/relationships/slide" Target="/ppt/slides/slide2.xml" Id="R7444051e96824bf2" /><Relationship Type="http://schemas.openxmlformats.org/officeDocument/2006/relationships/slide" Target="/ppt/slides/slide3.xml" Id="R742c292bf8f442f9" /><Relationship Type="http://schemas.openxmlformats.org/officeDocument/2006/relationships/slide" Target="/ppt/slides/slide4.xml" Id="R29c259d9e6154b20" /><Relationship Type="http://schemas.openxmlformats.org/officeDocument/2006/relationships/slide" Target="/ppt/slides/slide5.xml" Id="R6ada4487f75644a9" /><Relationship Type="http://schemas.openxmlformats.org/officeDocument/2006/relationships/slide" Target="/ppt/slides/slide6.xml" Id="R5b38b76946f14fb2" /><Relationship Type="http://schemas.openxmlformats.org/officeDocument/2006/relationships/slide" Target="/ppt/slides/slide7.xml" Id="Rc53f9b7d157f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f50e6040c48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033b0b55e4471" /><Relationship Type="http://schemas.openxmlformats.org/officeDocument/2006/relationships/theme" Target="/ppt/slideMasters/theme/theme1.xml" Id="R984948da0013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0033b0b55e44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08f8edc3145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9e6aa36bb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66aaf20ce42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81139d97149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b3e8698b343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fb3414b9242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8824ae345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P.A.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P.A.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BYGGSERVICE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P.A.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P.A.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P.A.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136 187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P.A.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ANGHELINA PAVEL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P.A.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920 056 849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P.A. BYGGSERVICE AS</a:t>
            </a:r>
          </a:p>
        </p:txBody>
      </p:sp>
    </p:spTree>
  </p:cSld>
  <p:clrMapOvr>
    <a:masterClrMapping xmlns:a="http://schemas.openxmlformats.org/drawingml/2006/main"/>
  </p:clrMapOvr>
</p:sld>
</file>