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712eae764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c61be26b34f0a"/>
  </p:sldMasterIdLst>
  <p:sldIdLst>
    <p:sldId xmlns:r="http://schemas.openxmlformats.org/officeDocument/2006/relationships" id="256" r:id="Rebab3877b9e84d63"/>
    <p:sldId xmlns:r="http://schemas.openxmlformats.org/officeDocument/2006/relationships" id="257" r:id="Re1cc89523ccd4c5d"/>
    <p:sldId xmlns:r="http://schemas.openxmlformats.org/officeDocument/2006/relationships" id="258" r:id="Rfdd47c79022743c7"/>
    <p:sldId xmlns:r="http://schemas.openxmlformats.org/officeDocument/2006/relationships" id="259" r:id="R36a9d491819b4e94"/>
    <p:sldId xmlns:r="http://schemas.openxmlformats.org/officeDocument/2006/relationships" id="260" r:id="R2e5efb735060434a"/>
    <p:sldId xmlns:r="http://schemas.openxmlformats.org/officeDocument/2006/relationships" id="261" r:id="R835ae4be07764851"/>
    <p:sldId xmlns:r="http://schemas.openxmlformats.org/officeDocument/2006/relationships" id="262" r:id="R00df825965e8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c61be26b34f0a" /><Relationship Type="http://schemas.openxmlformats.org/officeDocument/2006/relationships/slide" Target="/ppt/slides/slide1.xml" Id="Rebab3877b9e84d63" /><Relationship Type="http://schemas.openxmlformats.org/officeDocument/2006/relationships/slide" Target="/ppt/slides/slide2.xml" Id="Re1cc89523ccd4c5d" /><Relationship Type="http://schemas.openxmlformats.org/officeDocument/2006/relationships/slide" Target="/ppt/slides/slide3.xml" Id="Rfdd47c79022743c7" /><Relationship Type="http://schemas.openxmlformats.org/officeDocument/2006/relationships/slide" Target="/ppt/slides/slide4.xml" Id="R36a9d491819b4e94" /><Relationship Type="http://schemas.openxmlformats.org/officeDocument/2006/relationships/slide" Target="/ppt/slides/slide5.xml" Id="R2e5efb735060434a" /><Relationship Type="http://schemas.openxmlformats.org/officeDocument/2006/relationships/slide" Target="/ppt/slides/slide6.xml" Id="R835ae4be07764851" /><Relationship Type="http://schemas.openxmlformats.org/officeDocument/2006/relationships/slide" Target="/ppt/slides/slide7.xml" Id="R00df825965e8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6d03fbab2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1759590ea47d8" /><Relationship Type="http://schemas.openxmlformats.org/officeDocument/2006/relationships/theme" Target="/ppt/slideMasters/theme/theme1.xml" Id="R9d32adf33cab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1759590ea47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3a901d413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f3a6692a14e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daf7c359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d1015fa0b4f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40c7fc97d45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12ba4d649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ca29827174b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HUSER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1 360 314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839 602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HUSER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Inges gate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920 056 474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HUSER HOLDING AS</a:t>
            </a:r>
          </a:p>
        </p:txBody>
      </p:sp>
    </p:spTree>
  </p:cSld>
  <p:clrMapOvr>
    <a:masterClrMapping xmlns:a="http://schemas.openxmlformats.org/drawingml/2006/main"/>
  </p:clrMapOvr>
</p:sld>
</file>