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23171ce173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b5772468c7473b"/>
  </p:sldMasterIdLst>
  <p:sldIdLst>
    <p:sldId xmlns:r="http://schemas.openxmlformats.org/officeDocument/2006/relationships" id="256" r:id="R4681848ed420421d"/>
    <p:sldId xmlns:r="http://schemas.openxmlformats.org/officeDocument/2006/relationships" id="257" r:id="Rbe623e9a64e64e26"/>
    <p:sldId xmlns:r="http://schemas.openxmlformats.org/officeDocument/2006/relationships" id="258" r:id="Rc21557790dbb4336"/>
    <p:sldId xmlns:r="http://schemas.openxmlformats.org/officeDocument/2006/relationships" id="259" r:id="R7708ff979be541ae"/>
    <p:sldId xmlns:r="http://schemas.openxmlformats.org/officeDocument/2006/relationships" id="260" r:id="R55996212eb5a4231"/>
    <p:sldId xmlns:r="http://schemas.openxmlformats.org/officeDocument/2006/relationships" id="261" r:id="R051cb3c37057466f"/>
    <p:sldId xmlns:r="http://schemas.openxmlformats.org/officeDocument/2006/relationships" id="262" r:id="Rb3f47a872224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5772468c7473b" /><Relationship Type="http://schemas.openxmlformats.org/officeDocument/2006/relationships/slide" Target="/ppt/slides/slide1.xml" Id="R4681848ed420421d" /><Relationship Type="http://schemas.openxmlformats.org/officeDocument/2006/relationships/slide" Target="/ppt/slides/slide2.xml" Id="Rbe623e9a64e64e26" /><Relationship Type="http://schemas.openxmlformats.org/officeDocument/2006/relationships/slide" Target="/ppt/slides/slide3.xml" Id="Rc21557790dbb4336" /><Relationship Type="http://schemas.openxmlformats.org/officeDocument/2006/relationships/slide" Target="/ppt/slides/slide4.xml" Id="R7708ff979be541ae" /><Relationship Type="http://schemas.openxmlformats.org/officeDocument/2006/relationships/slide" Target="/ppt/slides/slide5.xml" Id="R55996212eb5a4231" /><Relationship Type="http://schemas.openxmlformats.org/officeDocument/2006/relationships/slide" Target="/ppt/slides/slide6.xml" Id="R051cb3c37057466f" /><Relationship Type="http://schemas.openxmlformats.org/officeDocument/2006/relationships/slide" Target="/ppt/slides/slide7.xml" Id="Rb3f47a872224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44d0b16d6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0f400fc2e493f" /><Relationship Type="http://schemas.openxmlformats.org/officeDocument/2006/relationships/theme" Target="/ppt/slideMasters/theme/theme1.xml" Id="R1b75e452f2f6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0f400fc2e49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c4fb213f3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2dcb1ba8c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82dd7e9bd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c7a05a40744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d1dae30e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86a2879b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b241ec55d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BOKANDER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BOKANDER INVEST AS ble etablert [år] og holder til i Berger.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942 265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BOKANDER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3075 Berger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920 053 769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BOKANDER INVEST AS</a:t>
            </a:r>
          </a:p>
        </p:txBody>
      </p:sp>
    </p:spTree>
  </p:cSld>
  <p:clrMapOvr>
    <a:masterClrMapping xmlns:a="http://schemas.openxmlformats.org/drawingml/2006/main"/>
  </p:clrMapOvr>
</p:sld>
</file>